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36"/>
  </p:notesMasterIdLst>
  <p:handoutMasterIdLst>
    <p:handoutMasterId r:id="rId37"/>
  </p:handoutMasterIdLst>
  <p:sldIdLst>
    <p:sldId id="360" r:id="rId2"/>
    <p:sldId id="388" r:id="rId3"/>
    <p:sldId id="361" r:id="rId4"/>
    <p:sldId id="368" r:id="rId5"/>
    <p:sldId id="369" r:id="rId6"/>
    <p:sldId id="370" r:id="rId7"/>
    <p:sldId id="389" r:id="rId8"/>
    <p:sldId id="371" r:id="rId9"/>
    <p:sldId id="397" r:id="rId10"/>
    <p:sldId id="372" r:id="rId11"/>
    <p:sldId id="398" r:id="rId12"/>
    <p:sldId id="390" r:id="rId13"/>
    <p:sldId id="392" r:id="rId14"/>
    <p:sldId id="399" r:id="rId15"/>
    <p:sldId id="394" r:id="rId16"/>
    <p:sldId id="391" r:id="rId17"/>
    <p:sldId id="395" r:id="rId18"/>
    <p:sldId id="373" r:id="rId19"/>
    <p:sldId id="378" r:id="rId20"/>
    <p:sldId id="379" r:id="rId21"/>
    <p:sldId id="400" r:id="rId22"/>
    <p:sldId id="380" r:id="rId23"/>
    <p:sldId id="374" r:id="rId24"/>
    <p:sldId id="401" r:id="rId25"/>
    <p:sldId id="375" r:id="rId26"/>
    <p:sldId id="402" r:id="rId27"/>
    <p:sldId id="376" r:id="rId28"/>
    <p:sldId id="403" r:id="rId29"/>
    <p:sldId id="377" r:id="rId30"/>
    <p:sldId id="381" r:id="rId31"/>
    <p:sldId id="383" r:id="rId32"/>
    <p:sldId id="384" r:id="rId33"/>
    <p:sldId id="385" r:id="rId34"/>
    <p:sldId id="386" r:id="rId35"/>
  </p:sldIdLst>
  <p:sldSz cx="9144000" cy="6858000" type="screen4x3"/>
  <p:notesSz cx="6623050" cy="981075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90">
          <p15:clr>
            <a:srgbClr val="A4A3A4"/>
          </p15:clr>
        </p15:guide>
        <p15:guide id="2" pos="208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ECFF"/>
    <a:srgbClr val="99CCFF"/>
    <a:srgbClr val="FFCC66"/>
    <a:srgbClr val="FFCC99"/>
    <a:srgbClr val="FFCC00"/>
    <a:srgbClr val="3366FF"/>
    <a:srgbClr val="9966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455" autoAdjust="0"/>
    <p:restoredTop sz="94674"/>
  </p:normalViewPr>
  <p:slideViewPr>
    <p:cSldViewPr>
      <p:cViewPr varScale="1">
        <p:scale>
          <a:sx n="124" d="100"/>
          <a:sy n="124" d="100"/>
        </p:scale>
        <p:origin x="1192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946" y="-84"/>
      </p:cViewPr>
      <p:guideLst>
        <p:guide orient="horz" pos="3090"/>
        <p:guide pos="208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handoutMaster" Target="handoutMasters/handoutMaster1.xml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9" Type="http://schemas.openxmlformats.org/officeDocument/2006/relationships/slide" Target="slides/slide12.xml"/><Relationship Id="rId20" Type="http://schemas.openxmlformats.org/officeDocument/2006/relationships/slide" Target="slides/slide34.xml"/><Relationship Id="rId10" Type="http://schemas.openxmlformats.org/officeDocument/2006/relationships/slide" Target="slides/slide13.xml"/><Relationship Id="rId11" Type="http://schemas.openxmlformats.org/officeDocument/2006/relationships/slide" Target="slides/slide17.xml"/><Relationship Id="rId12" Type="http://schemas.openxmlformats.org/officeDocument/2006/relationships/slide" Target="slides/slide18.xml"/><Relationship Id="rId13" Type="http://schemas.openxmlformats.org/officeDocument/2006/relationships/slide" Target="slides/slide19.xml"/><Relationship Id="rId14" Type="http://schemas.openxmlformats.org/officeDocument/2006/relationships/slide" Target="slides/slide20.xml"/><Relationship Id="rId15" Type="http://schemas.openxmlformats.org/officeDocument/2006/relationships/slide" Target="slides/slide21.xml"/><Relationship Id="rId16" Type="http://schemas.openxmlformats.org/officeDocument/2006/relationships/slide" Target="slides/slide23.xml"/><Relationship Id="rId17" Type="http://schemas.openxmlformats.org/officeDocument/2006/relationships/slide" Target="slides/slide30.xml"/><Relationship Id="rId18" Type="http://schemas.openxmlformats.org/officeDocument/2006/relationships/slide" Target="slides/slide31.xml"/><Relationship Id="rId19" Type="http://schemas.openxmlformats.org/officeDocument/2006/relationships/slide" Target="slides/slide32.xml"/><Relationship Id="rId1" Type="http://schemas.openxmlformats.org/officeDocument/2006/relationships/slide" Target="slides/slide1.xml"/><Relationship Id="rId2" Type="http://schemas.openxmlformats.org/officeDocument/2006/relationships/slide" Target="slides/slide4.xml"/><Relationship Id="rId3" Type="http://schemas.openxmlformats.org/officeDocument/2006/relationships/slide" Target="slides/slide5.xml"/><Relationship Id="rId4" Type="http://schemas.openxmlformats.org/officeDocument/2006/relationships/slide" Target="slides/slide7.xml"/><Relationship Id="rId5" Type="http://schemas.openxmlformats.org/officeDocument/2006/relationships/slide" Target="slides/slide8.xml"/><Relationship Id="rId6" Type="http://schemas.openxmlformats.org/officeDocument/2006/relationships/slide" Target="slides/slide9.xml"/><Relationship Id="rId7" Type="http://schemas.openxmlformats.org/officeDocument/2006/relationships/slide" Target="slides/slide10.xml"/><Relationship Id="rId8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679C70-9B05-024B-BA05-C927FDC1ED56}" type="doc">
      <dgm:prSet loTypeId="urn:microsoft.com/office/officeart/2005/8/layout/StepDownProcess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0E22B7F-02B1-364C-9A1C-44E301EC84CD}">
      <dgm:prSet phldrT="[Texto]"/>
      <dgm:spPr/>
      <dgm:t>
        <a:bodyPr/>
        <a:lstStyle/>
        <a:p>
          <a:r>
            <a:rPr lang="es-ES" dirty="0" smtClean="0"/>
            <a:t>Atender</a:t>
          </a:r>
          <a:endParaRPr lang="es-ES" dirty="0"/>
        </a:p>
      </dgm:t>
    </dgm:pt>
    <dgm:pt modelId="{AEE0F52C-68A2-3F4D-A313-BDCEB27F0F20}" type="parTrans" cxnId="{B5AA412D-3B25-B44F-A34F-9866DA96D5AD}">
      <dgm:prSet/>
      <dgm:spPr/>
      <dgm:t>
        <a:bodyPr/>
        <a:lstStyle/>
        <a:p>
          <a:endParaRPr lang="es-ES"/>
        </a:p>
      </dgm:t>
    </dgm:pt>
    <dgm:pt modelId="{C1EF8762-E591-224C-92FC-3CFE6C655907}" type="sibTrans" cxnId="{B5AA412D-3B25-B44F-A34F-9866DA96D5AD}">
      <dgm:prSet/>
      <dgm:spPr/>
      <dgm:t>
        <a:bodyPr/>
        <a:lstStyle/>
        <a:p>
          <a:endParaRPr lang="es-ES"/>
        </a:p>
      </dgm:t>
    </dgm:pt>
    <dgm:pt modelId="{58E0F6BA-52E1-E44E-AAC5-320D6544D51E}">
      <dgm:prSet phldrT="[Texto]"/>
      <dgm:spPr/>
      <dgm:t>
        <a:bodyPr/>
        <a:lstStyle/>
        <a:p>
          <a:r>
            <a:rPr lang="es-ES" dirty="0" smtClean="0"/>
            <a:t>Entender</a:t>
          </a:r>
          <a:endParaRPr lang="es-ES" dirty="0"/>
        </a:p>
      </dgm:t>
    </dgm:pt>
    <dgm:pt modelId="{66885525-51FA-8F49-8F91-28994F2A31C4}" type="parTrans" cxnId="{0F0222E1-F4B3-1C49-9491-CFD6AD539EB4}">
      <dgm:prSet/>
      <dgm:spPr/>
      <dgm:t>
        <a:bodyPr/>
        <a:lstStyle/>
        <a:p>
          <a:endParaRPr lang="es-ES"/>
        </a:p>
      </dgm:t>
    </dgm:pt>
    <dgm:pt modelId="{9A89B9BA-A83E-2A45-926E-20AEA4A43660}" type="sibTrans" cxnId="{0F0222E1-F4B3-1C49-9491-CFD6AD539EB4}">
      <dgm:prSet/>
      <dgm:spPr/>
      <dgm:t>
        <a:bodyPr/>
        <a:lstStyle/>
        <a:p>
          <a:endParaRPr lang="es-ES"/>
        </a:p>
      </dgm:t>
    </dgm:pt>
    <dgm:pt modelId="{94DCFF2F-7A69-D34F-BBC2-EB419A214820}">
      <dgm:prSet phldrT="[Texto]"/>
      <dgm:spPr/>
      <dgm:t>
        <a:bodyPr/>
        <a:lstStyle/>
        <a:p>
          <a:r>
            <a:rPr lang="es-ES" dirty="0" smtClean="0"/>
            <a:t>Explicar</a:t>
          </a:r>
          <a:endParaRPr lang="es-ES" dirty="0"/>
        </a:p>
      </dgm:t>
    </dgm:pt>
    <dgm:pt modelId="{D63A04A5-EEDF-6744-AD2A-07B217A3101A}" type="parTrans" cxnId="{9582AD74-17EC-3840-9424-718EA2D07BBB}">
      <dgm:prSet/>
      <dgm:spPr/>
      <dgm:t>
        <a:bodyPr/>
        <a:lstStyle/>
        <a:p>
          <a:endParaRPr lang="es-ES"/>
        </a:p>
      </dgm:t>
    </dgm:pt>
    <dgm:pt modelId="{D1D6EC35-40C0-EE4B-B41A-FB2CF0377602}" type="sibTrans" cxnId="{9582AD74-17EC-3840-9424-718EA2D07BBB}">
      <dgm:prSet/>
      <dgm:spPr/>
      <dgm:t>
        <a:bodyPr/>
        <a:lstStyle/>
        <a:p>
          <a:endParaRPr lang="es-ES"/>
        </a:p>
      </dgm:t>
    </dgm:pt>
    <dgm:pt modelId="{844DC042-D41E-8E4F-BCF1-F5A20E8C4FE9}">
      <dgm:prSet phldrT="[Texto]"/>
      <dgm:spPr/>
      <dgm:t>
        <a:bodyPr/>
        <a:lstStyle/>
        <a:p>
          <a:r>
            <a:rPr lang="es-ES" dirty="0" smtClean="0"/>
            <a:t>Aplicar</a:t>
          </a:r>
          <a:endParaRPr lang="es-ES" dirty="0"/>
        </a:p>
      </dgm:t>
    </dgm:pt>
    <dgm:pt modelId="{5C05B867-8ADB-0644-8BF5-047275F9CA20}" type="parTrans" cxnId="{96C24376-CA84-ED40-9717-2904B219BC20}">
      <dgm:prSet/>
      <dgm:spPr/>
      <dgm:t>
        <a:bodyPr/>
        <a:lstStyle/>
        <a:p>
          <a:endParaRPr lang="es-ES"/>
        </a:p>
      </dgm:t>
    </dgm:pt>
    <dgm:pt modelId="{307CA3F9-6D16-8947-B650-0CE241E6806B}" type="sibTrans" cxnId="{96C24376-CA84-ED40-9717-2904B219BC20}">
      <dgm:prSet/>
      <dgm:spPr/>
      <dgm:t>
        <a:bodyPr/>
        <a:lstStyle/>
        <a:p>
          <a:endParaRPr lang="es-ES"/>
        </a:p>
      </dgm:t>
    </dgm:pt>
    <dgm:pt modelId="{266F2103-469C-2541-A2CF-EC96BC9D955F}" type="pres">
      <dgm:prSet presAssocID="{CD679C70-9B05-024B-BA05-C927FDC1ED56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C99A344E-0081-F042-8017-EA17EE9061D0}" type="pres">
      <dgm:prSet presAssocID="{A0E22B7F-02B1-364C-9A1C-44E301EC84CD}" presName="composite" presStyleCnt="0"/>
      <dgm:spPr/>
    </dgm:pt>
    <dgm:pt modelId="{D8FBDCF0-92D4-BE47-96CB-BB8BC4D9C3EA}" type="pres">
      <dgm:prSet presAssocID="{A0E22B7F-02B1-364C-9A1C-44E301EC84CD}" presName="bentUpArrow1" presStyleLbl="alignImgPlace1" presStyleIdx="0" presStyleCnt="3"/>
      <dgm:spPr/>
    </dgm:pt>
    <dgm:pt modelId="{8D90D789-E8E3-AE45-8EEE-34AF56E6D95D}" type="pres">
      <dgm:prSet presAssocID="{A0E22B7F-02B1-364C-9A1C-44E301EC84CD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D7A1307-D3D5-884D-BBD4-31667C0AD7C3}" type="pres">
      <dgm:prSet presAssocID="{A0E22B7F-02B1-364C-9A1C-44E301EC84CD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3DD12B9-CCDE-BF43-9220-A9CA2DB9C310}" type="pres">
      <dgm:prSet presAssocID="{C1EF8762-E591-224C-92FC-3CFE6C655907}" presName="sibTrans" presStyleCnt="0"/>
      <dgm:spPr/>
    </dgm:pt>
    <dgm:pt modelId="{78961F91-4C6B-0945-950F-C516C88DFD1C}" type="pres">
      <dgm:prSet presAssocID="{58E0F6BA-52E1-E44E-AAC5-320D6544D51E}" presName="composite" presStyleCnt="0"/>
      <dgm:spPr/>
    </dgm:pt>
    <dgm:pt modelId="{9730F857-F30B-9E45-B4E6-5480B6564AE0}" type="pres">
      <dgm:prSet presAssocID="{58E0F6BA-52E1-E44E-AAC5-320D6544D51E}" presName="bentUpArrow1" presStyleLbl="alignImgPlace1" presStyleIdx="1" presStyleCnt="3"/>
      <dgm:spPr/>
    </dgm:pt>
    <dgm:pt modelId="{49FD6BBF-7733-0846-A008-DBD796F9136B}" type="pres">
      <dgm:prSet presAssocID="{58E0F6BA-52E1-E44E-AAC5-320D6544D51E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B4225F4-E55F-CD46-8DA2-275AB973961A}" type="pres">
      <dgm:prSet presAssocID="{58E0F6BA-52E1-E44E-AAC5-320D6544D51E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EA1941B-DBD9-9940-AC01-F2EED993CC50}" type="pres">
      <dgm:prSet presAssocID="{9A89B9BA-A83E-2A45-926E-20AEA4A43660}" presName="sibTrans" presStyleCnt="0"/>
      <dgm:spPr/>
    </dgm:pt>
    <dgm:pt modelId="{263A21DC-2028-4D4F-9296-9D10B79A9F0F}" type="pres">
      <dgm:prSet presAssocID="{94DCFF2F-7A69-D34F-BBC2-EB419A214820}" presName="composite" presStyleCnt="0"/>
      <dgm:spPr/>
    </dgm:pt>
    <dgm:pt modelId="{EE869A84-C9CC-D64D-98FC-B40AF167CC9E}" type="pres">
      <dgm:prSet presAssocID="{94DCFF2F-7A69-D34F-BBC2-EB419A214820}" presName="bentUpArrow1" presStyleLbl="alignImgPlace1" presStyleIdx="2" presStyleCnt="3"/>
      <dgm:spPr/>
    </dgm:pt>
    <dgm:pt modelId="{7513391C-3B25-ED49-A20C-EE7DD3763A2F}" type="pres">
      <dgm:prSet presAssocID="{94DCFF2F-7A69-D34F-BBC2-EB419A214820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AE7C001-FBAB-0A4A-9F40-41DD6BC55227}" type="pres">
      <dgm:prSet presAssocID="{94DCFF2F-7A69-D34F-BBC2-EB419A214820}" presName="ChildText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BA864FF7-481D-6A46-9CE1-43CEF8047DBF}" type="pres">
      <dgm:prSet presAssocID="{D1D6EC35-40C0-EE4B-B41A-FB2CF0377602}" presName="sibTrans" presStyleCnt="0"/>
      <dgm:spPr/>
    </dgm:pt>
    <dgm:pt modelId="{FA9DADA5-37F1-BA4C-A789-AF36B58AF904}" type="pres">
      <dgm:prSet presAssocID="{844DC042-D41E-8E4F-BCF1-F5A20E8C4FE9}" presName="composite" presStyleCnt="0"/>
      <dgm:spPr/>
    </dgm:pt>
    <dgm:pt modelId="{94730057-0CFC-B94A-A707-DD893B6EC2FA}" type="pres">
      <dgm:prSet presAssocID="{844DC042-D41E-8E4F-BCF1-F5A20E8C4FE9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582AD74-17EC-3840-9424-718EA2D07BBB}" srcId="{CD679C70-9B05-024B-BA05-C927FDC1ED56}" destId="{94DCFF2F-7A69-D34F-BBC2-EB419A214820}" srcOrd="2" destOrd="0" parTransId="{D63A04A5-EEDF-6744-AD2A-07B217A3101A}" sibTransId="{D1D6EC35-40C0-EE4B-B41A-FB2CF0377602}"/>
    <dgm:cxn modelId="{0F0222E1-F4B3-1C49-9491-CFD6AD539EB4}" srcId="{CD679C70-9B05-024B-BA05-C927FDC1ED56}" destId="{58E0F6BA-52E1-E44E-AAC5-320D6544D51E}" srcOrd="1" destOrd="0" parTransId="{66885525-51FA-8F49-8F91-28994F2A31C4}" sibTransId="{9A89B9BA-A83E-2A45-926E-20AEA4A43660}"/>
    <dgm:cxn modelId="{0B20EA05-6833-FF4D-BF85-F1DB6410EA45}" type="presOf" srcId="{94DCFF2F-7A69-D34F-BBC2-EB419A214820}" destId="{7513391C-3B25-ED49-A20C-EE7DD3763A2F}" srcOrd="0" destOrd="0" presId="urn:microsoft.com/office/officeart/2005/8/layout/StepDownProcess"/>
    <dgm:cxn modelId="{B5AA412D-3B25-B44F-A34F-9866DA96D5AD}" srcId="{CD679C70-9B05-024B-BA05-C927FDC1ED56}" destId="{A0E22B7F-02B1-364C-9A1C-44E301EC84CD}" srcOrd="0" destOrd="0" parTransId="{AEE0F52C-68A2-3F4D-A313-BDCEB27F0F20}" sibTransId="{C1EF8762-E591-224C-92FC-3CFE6C655907}"/>
    <dgm:cxn modelId="{E2119CB1-5E3D-7447-9B1F-0AD9D6533D27}" type="presOf" srcId="{844DC042-D41E-8E4F-BCF1-F5A20E8C4FE9}" destId="{94730057-0CFC-B94A-A707-DD893B6EC2FA}" srcOrd="0" destOrd="0" presId="urn:microsoft.com/office/officeart/2005/8/layout/StepDownProcess"/>
    <dgm:cxn modelId="{96C24376-CA84-ED40-9717-2904B219BC20}" srcId="{CD679C70-9B05-024B-BA05-C927FDC1ED56}" destId="{844DC042-D41E-8E4F-BCF1-F5A20E8C4FE9}" srcOrd="3" destOrd="0" parTransId="{5C05B867-8ADB-0644-8BF5-047275F9CA20}" sibTransId="{307CA3F9-6D16-8947-B650-0CE241E6806B}"/>
    <dgm:cxn modelId="{56DF547E-0589-8647-808D-7725CB7BE96C}" type="presOf" srcId="{58E0F6BA-52E1-E44E-AAC5-320D6544D51E}" destId="{49FD6BBF-7733-0846-A008-DBD796F9136B}" srcOrd="0" destOrd="0" presId="urn:microsoft.com/office/officeart/2005/8/layout/StepDownProcess"/>
    <dgm:cxn modelId="{5920D791-9B4B-B643-8706-C371C812870D}" type="presOf" srcId="{CD679C70-9B05-024B-BA05-C927FDC1ED56}" destId="{266F2103-469C-2541-A2CF-EC96BC9D955F}" srcOrd="0" destOrd="0" presId="urn:microsoft.com/office/officeart/2005/8/layout/StepDownProcess"/>
    <dgm:cxn modelId="{9CFB80C5-69FC-654C-8391-72051545ABF9}" type="presOf" srcId="{A0E22B7F-02B1-364C-9A1C-44E301EC84CD}" destId="{8D90D789-E8E3-AE45-8EEE-34AF56E6D95D}" srcOrd="0" destOrd="0" presId="urn:microsoft.com/office/officeart/2005/8/layout/StepDownProcess"/>
    <dgm:cxn modelId="{AC73E3DB-D9AB-134F-8CD4-5C6B3F652890}" type="presParOf" srcId="{266F2103-469C-2541-A2CF-EC96BC9D955F}" destId="{C99A344E-0081-F042-8017-EA17EE9061D0}" srcOrd="0" destOrd="0" presId="urn:microsoft.com/office/officeart/2005/8/layout/StepDownProcess"/>
    <dgm:cxn modelId="{EC4E23D0-8B3F-B94C-ABDF-91CDD5CA1472}" type="presParOf" srcId="{C99A344E-0081-F042-8017-EA17EE9061D0}" destId="{D8FBDCF0-92D4-BE47-96CB-BB8BC4D9C3EA}" srcOrd="0" destOrd="0" presId="urn:microsoft.com/office/officeart/2005/8/layout/StepDownProcess"/>
    <dgm:cxn modelId="{57FCA995-4CB5-394E-9611-533413A55D4F}" type="presParOf" srcId="{C99A344E-0081-F042-8017-EA17EE9061D0}" destId="{8D90D789-E8E3-AE45-8EEE-34AF56E6D95D}" srcOrd="1" destOrd="0" presId="urn:microsoft.com/office/officeart/2005/8/layout/StepDownProcess"/>
    <dgm:cxn modelId="{011C48FD-F4D5-2F4C-847B-BAA7E4DADAB6}" type="presParOf" srcId="{C99A344E-0081-F042-8017-EA17EE9061D0}" destId="{BD7A1307-D3D5-884D-BBD4-31667C0AD7C3}" srcOrd="2" destOrd="0" presId="urn:microsoft.com/office/officeart/2005/8/layout/StepDownProcess"/>
    <dgm:cxn modelId="{1F6325ED-0FC0-3F47-B9F0-5588A2A1BCAC}" type="presParOf" srcId="{266F2103-469C-2541-A2CF-EC96BC9D955F}" destId="{E3DD12B9-CCDE-BF43-9220-A9CA2DB9C310}" srcOrd="1" destOrd="0" presId="urn:microsoft.com/office/officeart/2005/8/layout/StepDownProcess"/>
    <dgm:cxn modelId="{3E5B0624-9F71-E845-B35D-ECF53E46B56C}" type="presParOf" srcId="{266F2103-469C-2541-A2CF-EC96BC9D955F}" destId="{78961F91-4C6B-0945-950F-C516C88DFD1C}" srcOrd="2" destOrd="0" presId="urn:microsoft.com/office/officeart/2005/8/layout/StepDownProcess"/>
    <dgm:cxn modelId="{C8487D60-75AD-794D-945E-D5DA3A60487D}" type="presParOf" srcId="{78961F91-4C6B-0945-950F-C516C88DFD1C}" destId="{9730F857-F30B-9E45-B4E6-5480B6564AE0}" srcOrd="0" destOrd="0" presId="urn:microsoft.com/office/officeart/2005/8/layout/StepDownProcess"/>
    <dgm:cxn modelId="{19CF506B-289F-E843-A3FC-EBCD2F66C9D7}" type="presParOf" srcId="{78961F91-4C6B-0945-950F-C516C88DFD1C}" destId="{49FD6BBF-7733-0846-A008-DBD796F9136B}" srcOrd="1" destOrd="0" presId="urn:microsoft.com/office/officeart/2005/8/layout/StepDownProcess"/>
    <dgm:cxn modelId="{C26FF941-8279-A243-B294-6908C12FD8E4}" type="presParOf" srcId="{78961F91-4C6B-0945-950F-C516C88DFD1C}" destId="{1B4225F4-E55F-CD46-8DA2-275AB973961A}" srcOrd="2" destOrd="0" presId="urn:microsoft.com/office/officeart/2005/8/layout/StepDownProcess"/>
    <dgm:cxn modelId="{B28FD2B7-80A7-7146-A07B-0BCB4C7C6CEC}" type="presParOf" srcId="{266F2103-469C-2541-A2CF-EC96BC9D955F}" destId="{4EA1941B-DBD9-9940-AC01-F2EED993CC50}" srcOrd="3" destOrd="0" presId="urn:microsoft.com/office/officeart/2005/8/layout/StepDownProcess"/>
    <dgm:cxn modelId="{A5B59DEC-FC1B-4941-BC6C-F9047A1FC2DB}" type="presParOf" srcId="{266F2103-469C-2541-A2CF-EC96BC9D955F}" destId="{263A21DC-2028-4D4F-9296-9D10B79A9F0F}" srcOrd="4" destOrd="0" presId="urn:microsoft.com/office/officeart/2005/8/layout/StepDownProcess"/>
    <dgm:cxn modelId="{6BE4C0AC-E266-D844-84BF-09DA0927D856}" type="presParOf" srcId="{263A21DC-2028-4D4F-9296-9D10B79A9F0F}" destId="{EE869A84-C9CC-D64D-98FC-B40AF167CC9E}" srcOrd="0" destOrd="0" presId="urn:microsoft.com/office/officeart/2005/8/layout/StepDownProcess"/>
    <dgm:cxn modelId="{8E0FE562-9883-BC4C-B8C7-3277BE4032F9}" type="presParOf" srcId="{263A21DC-2028-4D4F-9296-9D10B79A9F0F}" destId="{7513391C-3B25-ED49-A20C-EE7DD3763A2F}" srcOrd="1" destOrd="0" presId="urn:microsoft.com/office/officeart/2005/8/layout/StepDownProcess"/>
    <dgm:cxn modelId="{F7A2BA09-3701-2640-B06B-5DE2A1AB922D}" type="presParOf" srcId="{263A21DC-2028-4D4F-9296-9D10B79A9F0F}" destId="{2AE7C001-FBAB-0A4A-9F40-41DD6BC55227}" srcOrd="2" destOrd="0" presId="urn:microsoft.com/office/officeart/2005/8/layout/StepDownProcess"/>
    <dgm:cxn modelId="{6838C9DA-475B-894A-B5EC-275FCDD17B2C}" type="presParOf" srcId="{266F2103-469C-2541-A2CF-EC96BC9D955F}" destId="{BA864FF7-481D-6A46-9CE1-43CEF8047DBF}" srcOrd="5" destOrd="0" presId="urn:microsoft.com/office/officeart/2005/8/layout/StepDownProcess"/>
    <dgm:cxn modelId="{11A6AAB9-1D44-D643-8C38-41FBB3AB2A9D}" type="presParOf" srcId="{266F2103-469C-2541-A2CF-EC96BC9D955F}" destId="{FA9DADA5-37F1-BA4C-A789-AF36B58AF904}" srcOrd="6" destOrd="0" presId="urn:microsoft.com/office/officeart/2005/8/layout/StepDownProcess"/>
    <dgm:cxn modelId="{3081EB07-B90B-1948-886A-D2823DCF2296}" type="presParOf" srcId="{FA9DADA5-37F1-BA4C-A789-AF36B58AF904}" destId="{94730057-0CFC-B94A-A707-DD893B6EC2FA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FBDCF0-92D4-BE47-96CB-BB8BC4D9C3EA}">
      <dsp:nvSpPr>
        <dsp:cNvPr id="0" name=""/>
        <dsp:cNvSpPr/>
      </dsp:nvSpPr>
      <dsp:spPr>
        <a:xfrm rot="5400000">
          <a:off x="754799" y="1412978"/>
          <a:ext cx="1240902" cy="141272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D90D789-E8E3-AE45-8EEE-34AF56E6D95D}">
      <dsp:nvSpPr>
        <dsp:cNvPr id="0" name=""/>
        <dsp:cNvSpPr/>
      </dsp:nvSpPr>
      <dsp:spPr>
        <a:xfrm>
          <a:off x="426035" y="37413"/>
          <a:ext cx="2088949" cy="146219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500" kern="1200" dirty="0" smtClean="0"/>
            <a:t>Atender</a:t>
          </a:r>
          <a:endParaRPr lang="es-ES" sz="3500" kern="1200" dirty="0"/>
        </a:p>
      </dsp:txBody>
      <dsp:txXfrm>
        <a:off x="497426" y="108804"/>
        <a:ext cx="1946167" cy="1319414"/>
      </dsp:txXfrm>
    </dsp:sp>
    <dsp:sp modelId="{BD7A1307-D3D5-884D-BBD4-31667C0AD7C3}">
      <dsp:nvSpPr>
        <dsp:cNvPr id="0" name=""/>
        <dsp:cNvSpPr/>
      </dsp:nvSpPr>
      <dsp:spPr>
        <a:xfrm>
          <a:off x="2514984" y="176867"/>
          <a:ext cx="1519302" cy="1181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30F857-F30B-9E45-B4E6-5480B6564AE0}">
      <dsp:nvSpPr>
        <dsp:cNvPr id="0" name=""/>
        <dsp:cNvSpPr/>
      </dsp:nvSpPr>
      <dsp:spPr>
        <a:xfrm rot="5400000">
          <a:off x="2486760" y="3055508"/>
          <a:ext cx="1240902" cy="141272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9FD6BBF-7733-0846-A008-DBD796F9136B}">
      <dsp:nvSpPr>
        <dsp:cNvPr id="0" name=""/>
        <dsp:cNvSpPr/>
      </dsp:nvSpPr>
      <dsp:spPr>
        <a:xfrm>
          <a:off x="2157996" y="1679943"/>
          <a:ext cx="2088949" cy="146219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500" kern="1200" dirty="0" smtClean="0"/>
            <a:t>Entender</a:t>
          </a:r>
          <a:endParaRPr lang="es-ES" sz="3500" kern="1200" dirty="0"/>
        </a:p>
      </dsp:txBody>
      <dsp:txXfrm>
        <a:off x="2229387" y="1751334"/>
        <a:ext cx="1946167" cy="1319414"/>
      </dsp:txXfrm>
    </dsp:sp>
    <dsp:sp modelId="{1B4225F4-E55F-CD46-8DA2-275AB973961A}">
      <dsp:nvSpPr>
        <dsp:cNvPr id="0" name=""/>
        <dsp:cNvSpPr/>
      </dsp:nvSpPr>
      <dsp:spPr>
        <a:xfrm>
          <a:off x="4246946" y="1819396"/>
          <a:ext cx="1519302" cy="1181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869A84-C9CC-D64D-98FC-B40AF167CC9E}">
      <dsp:nvSpPr>
        <dsp:cNvPr id="0" name=""/>
        <dsp:cNvSpPr/>
      </dsp:nvSpPr>
      <dsp:spPr>
        <a:xfrm rot="5400000">
          <a:off x="4218721" y="4698038"/>
          <a:ext cx="1240902" cy="141272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513391C-3B25-ED49-A20C-EE7DD3763A2F}">
      <dsp:nvSpPr>
        <dsp:cNvPr id="0" name=""/>
        <dsp:cNvSpPr/>
      </dsp:nvSpPr>
      <dsp:spPr>
        <a:xfrm>
          <a:off x="3889957" y="3322472"/>
          <a:ext cx="2088949" cy="146219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500" kern="1200" dirty="0" smtClean="0"/>
            <a:t>Explicar</a:t>
          </a:r>
          <a:endParaRPr lang="es-ES" sz="3500" kern="1200" dirty="0"/>
        </a:p>
      </dsp:txBody>
      <dsp:txXfrm>
        <a:off x="3961348" y="3393863"/>
        <a:ext cx="1946167" cy="1319414"/>
      </dsp:txXfrm>
    </dsp:sp>
    <dsp:sp modelId="{2AE7C001-FBAB-0A4A-9F40-41DD6BC55227}">
      <dsp:nvSpPr>
        <dsp:cNvPr id="0" name=""/>
        <dsp:cNvSpPr/>
      </dsp:nvSpPr>
      <dsp:spPr>
        <a:xfrm>
          <a:off x="5978907" y="3461926"/>
          <a:ext cx="1519302" cy="1181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730057-0CFC-B94A-A707-DD893B6EC2FA}">
      <dsp:nvSpPr>
        <dsp:cNvPr id="0" name=""/>
        <dsp:cNvSpPr/>
      </dsp:nvSpPr>
      <dsp:spPr>
        <a:xfrm>
          <a:off x="5621919" y="4965002"/>
          <a:ext cx="2088949" cy="146219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500" kern="1200" dirty="0" smtClean="0"/>
            <a:t>Aplicar</a:t>
          </a:r>
          <a:endParaRPr lang="es-ES" sz="3500" kern="1200" dirty="0"/>
        </a:p>
      </dsp:txBody>
      <dsp:txXfrm>
        <a:off x="5693310" y="5036393"/>
        <a:ext cx="1946167" cy="13194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70200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52850" y="0"/>
            <a:ext cx="2870200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2B9FBD5D-BE31-4F42-8146-B5D9BD1804C6}" type="datetime1">
              <a:rPr lang="es-ES" smtClean="0"/>
              <a:t>28/2/17</a:t>
            </a:fld>
            <a:endParaRPr lang="es-E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20213"/>
            <a:ext cx="2870200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1" tIns="45716" rIns="91431" bIns="45716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s-ES" smtClean="0"/>
              <a:t>&amp; AC Recursos extraordinarios Bilbao 2016</a:t>
            </a:r>
            <a:endParaRPr lang="es-E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52850" y="9320213"/>
            <a:ext cx="2870200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1" tIns="45716" rIns="91431" bIns="4571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729FE20F-C159-CC4F-A584-9C229FE514EF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195530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70200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52850" y="0"/>
            <a:ext cx="2870200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FA7F6AE0-ECD6-E842-8E3B-2367D1338AAF}" type="datetime1">
              <a:rPr lang="es-ES" smtClean="0"/>
              <a:t>28/2/17</a:t>
            </a:fld>
            <a:endParaRPr lang="es-ES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8838" y="735013"/>
            <a:ext cx="4906962" cy="36798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2650" y="4660900"/>
            <a:ext cx="4857750" cy="441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20213"/>
            <a:ext cx="2870200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1" tIns="45716" rIns="91431" bIns="45716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s-ES" smtClean="0"/>
              <a:t>&amp; AC Recursos extraordinarios Bilbao 2016</a:t>
            </a:r>
            <a:endParaRPr lang="es-E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52850" y="9320213"/>
            <a:ext cx="2870200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1" tIns="45716" rIns="91431" bIns="4571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7C1C7D75-6445-4B49-88F8-4385BBCB7FC6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6172129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4F4A8A44-B81D-9D4C-A9D3-F0AAB06E4BBA}" type="datetime1">
              <a:rPr lang="es-ES" smtClean="0"/>
              <a:t>28/2/17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&amp; AC Recursos extraordinarios Bilbao 2016</a:t>
            </a: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1C7D75-6445-4B49-88F8-4385BBCB7FC6}" type="slidenum">
              <a:rPr lang="es-ES" smtClean="0"/>
              <a:pPr>
                <a:defRPr/>
              </a:pPr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4878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type="dt" sz="quarter" idx="1"/>
          </p:nvPr>
        </p:nvSpPr>
        <p:spPr>
          <a:extLst>
            <a:ext uri="{AF507438-7753-43e0-B8FC-AC1667EBCBE1}"/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15FD30C6-2396-3F43-8A70-7E70F6B7F398}" type="datetime1">
              <a:rPr lang="es-ES" sz="1200" smtClean="0"/>
              <a:pPr eaLnBrk="1" hangingPunct="1">
                <a:defRPr/>
              </a:pPr>
              <a:t>28/2/17</a:t>
            </a:fld>
            <a:endParaRPr lang="es-ES" sz="1200" smtClean="0"/>
          </a:p>
        </p:txBody>
      </p:sp>
      <p:sp>
        <p:nvSpPr>
          <p:cNvPr id="54275" name="Rectangle 6"/>
          <p:cNvSpPr>
            <a:spLocks noGrp="1" noChangeArrowheads="1"/>
          </p:cNvSpPr>
          <p:nvPr>
            <p:ph type="ftr" sz="quarter" idx="4"/>
          </p:nvPr>
        </p:nvSpPr>
        <p:spPr>
          <a:extLst>
            <a:ext uri="{AF507438-7753-43e0-B8FC-AC1667EBCBE1}"/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s-ES" sz="1200"/>
              <a:t>Ac: Recursos para la entrevista</a:t>
            </a:r>
          </a:p>
        </p:txBody>
      </p:sp>
      <p:sp>
        <p:nvSpPr>
          <p:cNvPr id="5427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/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7C373725-6A48-3948-B737-B8A677967051}" type="slidenum">
              <a:rPr lang="es-ES" sz="1200" smtClean="0"/>
              <a:pPr eaLnBrk="1" hangingPunct="1">
                <a:defRPr/>
              </a:pPr>
              <a:t>13</a:t>
            </a:fld>
            <a:endParaRPr lang="es-ES" sz="1200" smtClean="0"/>
          </a:p>
        </p:txBody>
      </p:sp>
      <p:sp>
        <p:nvSpPr>
          <p:cNvPr id="512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427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/>
          </a:extLst>
        </p:spPr>
        <p:txBody>
          <a:bodyPr/>
          <a:lstStyle/>
          <a:p>
            <a:pPr eaLnBrk="1" hangingPunct="1">
              <a:defRPr/>
            </a:pPr>
            <a:r>
              <a:rPr lang="es-ES_tradnl">
                <a:latin typeface="Times New Roman" charset="0"/>
                <a:cs typeface="+mn-cs"/>
              </a:rPr>
              <a:t>Paráfrasis de la terminología ignaciana</a:t>
            </a:r>
            <a:endParaRPr lang="es-ES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96825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type="dt" sz="quarter" idx="1"/>
          </p:nvPr>
        </p:nvSpPr>
        <p:spPr>
          <a:extLst>
            <a:ext uri="{AF507438-7753-43e0-B8FC-AC1667EBCBE1}"/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15FD30C6-2396-3F43-8A70-7E70F6B7F398}" type="datetime1">
              <a:rPr lang="es-ES" sz="1200" smtClean="0"/>
              <a:pPr eaLnBrk="1" hangingPunct="1">
                <a:defRPr/>
              </a:pPr>
              <a:t>28/2/17</a:t>
            </a:fld>
            <a:endParaRPr lang="es-ES" sz="1200" smtClean="0"/>
          </a:p>
        </p:txBody>
      </p:sp>
      <p:sp>
        <p:nvSpPr>
          <p:cNvPr id="54275" name="Rectangle 6"/>
          <p:cNvSpPr>
            <a:spLocks noGrp="1" noChangeArrowheads="1"/>
          </p:cNvSpPr>
          <p:nvPr>
            <p:ph type="ftr" sz="quarter" idx="4"/>
          </p:nvPr>
        </p:nvSpPr>
        <p:spPr>
          <a:extLst>
            <a:ext uri="{AF507438-7753-43e0-B8FC-AC1667EBCBE1}"/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s-ES" sz="1200"/>
              <a:t>Ac: Recursos para la entrevista</a:t>
            </a:r>
          </a:p>
        </p:txBody>
      </p:sp>
      <p:sp>
        <p:nvSpPr>
          <p:cNvPr id="5427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/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04C151BB-E9B9-B74B-B906-CC7FCE994F51}" type="slidenum">
              <a:rPr lang="es-ES" sz="1200" smtClean="0"/>
              <a:pPr eaLnBrk="1" hangingPunct="1">
                <a:defRPr/>
              </a:pPr>
              <a:t>17</a:t>
            </a:fld>
            <a:endParaRPr lang="es-ES" sz="1200" smtClean="0"/>
          </a:p>
        </p:txBody>
      </p:sp>
      <p:sp>
        <p:nvSpPr>
          <p:cNvPr id="553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427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/>
          </a:extLst>
        </p:spPr>
        <p:txBody>
          <a:bodyPr/>
          <a:lstStyle/>
          <a:p>
            <a:pPr eaLnBrk="1" hangingPunct="1">
              <a:defRPr/>
            </a:pPr>
            <a:r>
              <a:rPr lang="es-ES_tradnl">
                <a:latin typeface="Times New Roman" charset="0"/>
                <a:cs typeface="+mn-cs"/>
              </a:rPr>
              <a:t>Paráfrasis de la terminología ignaciana</a:t>
            </a:r>
            <a:endParaRPr lang="es-ES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1799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dt" sz="quarter" idx="1"/>
          </p:nvPr>
        </p:nvSpPr>
        <p:spPr>
          <a:extLst>
            <a:ext uri="{AF507438-7753-43e0-B8FC-AC1667EBCBE1}"/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6B9FC343-D77D-E346-A9DC-E13DC5434F35}" type="datetime1">
              <a:rPr lang="es-ES" sz="1200" smtClean="0"/>
              <a:t>28/2/17</a:t>
            </a:fld>
            <a:endParaRPr lang="es-ES" sz="1200" smtClean="0"/>
          </a:p>
        </p:txBody>
      </p:sp>
      <p:sp>
        <p:nvSpPr>
          <p:cNvPr id="53251" name="Rectangle 6"/>
          <p:cNvSpPr>
            <a:spLocks noGrp="1" noChangeArrowheads="1"/>
          </p:cNvSpPr>
          <p:nvPr>
            <p:ph type="ftr" sz="quarter" idx="4"/>
          </p:nvPr>
        </p:nvSpPr>
        <p:spPr>
          <a:extLst>
            <a:ext uri="{AF507438-7753-43e0-B8FC-AC1667EBCBE1}"/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s-ES" sz="1200" smtClean="0"/>
              <a:t>&amp; AC Recursos extraordinarios Bilbao 2016</a:t>
            </a:r>
            <a:endParaRPr lang="es-ES" sz="1200"/>
          </a:p>
        </p:txBody>
      </p:sp>
      <p:sp>
        <p:nvSpPr>
          <p:cNvPr id="5325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/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BD5B5ACE-0BE5-BB48-991A-3197D0CCF5DE}" type="slidenum">
              <a:rPr lang="es-ES" sz="1200" smtClean="0"/>
              <a:pPr eaLnBrk="1" hangingPunct="1">
                <a:defRPr/>
              </a:pPr>
              <a:t>18</a:t>
            </a:fld>
            <a:endParaRPr lang="es-ES" sz="1200" smtClean="0"/>
          </a:p>
        </p:txBody>
      </p:sp>
      <p:sp>
        <p:nvSpPr>
          <p:cNvPr id="665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/>
          </a:extLst>
        </p:spPr>
        <p:txBody>
          <a:bodyPr/>
          <a:lstStyle/>
          <a:p>
            <a:pPr eaLnBrk="1" hangingPunct="1">
              <a:defRPr/>
            </a:pPr>
            <a:r>
              <a:rPr lang="es-ES_tradnl">
                <a:latin typeface="Times New Roman" charset="0"/>
                <a:cs typeface="+mn-cs"/>
              </a:rPr>
              <a:t>Paráfrasis de la terminología ignaciana</a:t>
            </a:r>
            <a:endParaRPr lang="es-ES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4517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"/>
          <p:cNvSpPr>
            <a:spLocks noGrp="1" noChangeArrowheads="1"/>
          </p:cNvSpPr>
          <p:nvPr>
            <p:ph type="dt" sz="quarter" idx="1"/>
          </p:nvPr>
        </p:nvSpPr>
        <p:spPr>
          <a:extLst>
            <a:ext uri="{AF507438-7753-43e0-B8FC-AC1667EBCBE1}"/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2B5B8200-5E3C-6048-AD1B-DAA383EF293C}" type="datetime1">
              <a:rPr lang="es-ES" sz="1200" smtClean="0"/>
              <a:t>28/2/17</a:t>
            </a:fld>
            <a:endParaRPr lang="es-ES" sz="1200" smtClean="0"/>
          </a:p>
        </p:txBody>
      </p:sp>
      <p:sp>
        <p:nvSpPr>
          <p:cNvPr id="56323" name="Rectangle 6"/>
          <p:cNvSpPr>
            <a:spLocks noGrp="1" noChangeArrowheads="1"/>
          </p:cNvSpPr>
          <p:nvPr>
            <p:ph type="ftr" sz="quarter" idx="4"/>
          </p:nvPr>
        </p:nvSpPr>
        <p:spPr>
          <a:extLst>
            <a:ext uri="{AF507438-7753-43e0-B8FC-AC1667EBCBE1}"/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s-ES" sz="1200" smtClean="0"/>
              <a:t>&amp; AC Recursos extraordinarios Bilbao 2016</a:t>
            </a:r>
            <a:endParaRPr lang="es-ES" sz="1200"/>
          </a:p>
        </p:txBody>
      </p:sp>
      <p:sp>
        <p:nvSpPr>
          <p:cNvPr id="5632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/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71C63E75-A4F3-1447-8850-5AC736C65923}" type="slidenum">
              <a:rPr lang="es-ES" sz="1200" smtClean="0"/>
              <a:pPr eaLnBrk="1" hangingPunct="1">
                <a:defRPr/>
              </a:pPr>
              <a:t>19</a:t>
            </a:fld>
            <a:endParaRPr lang="es-ES" sz="1200" smtClean="0"/>
          </a:p>
        </p:txBody>
      </p:sp>
      <p:sp>
        <p:nvSpPr>
          <p:cNvPr id="737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632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/>
          </a:extLst>
        </p:spPr>
        <p:txBody>
          <a:bodyPr/>
          <a:lstStyle/>
          <a:p>
            <a:pPr eaLnBrk="1" hangingPunct="1">
              <a:defRPr/>
            </a:pPr>
            <a:r>
              <a:rPr lang="es-ES_tradnl">
                <a:latin typeface="Times New Roman" charset="0"/>
                <a:cs typeface="+mn-cs"/>
              </a:rPr>
              <a:t>Paráfrasis de la terminología ignaciana</a:t>
            </a:r>
            <a:endParaRPr lang="es-ES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62048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"/>
          <p:cNvSpPr>
            <a:spLocks noGrp="1" noChangeArrowheads="1"/>
          </p:cNvSpPr>
          <p:nvPr>
            <p:ph type="dt" sz="quarter" idx="1"/>
          </p:nvPr>
        </p:nvSpPr>
        <p:spPr>
          <a:extLst>
            <a:ext uri="{AF507438-7753-43e0-B8FC-AC1667EBCBE1}"/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0CEF0D62-1897-834A-B734-8C213F39898D}" type="datetime1">
              <a:rPr lang="es-ES" sz="1200" smtClean="0"/>
              <a:t>28/2/17</a:t>
            </a:fld>
            <a:endParaRPr lang="es-ES" sz="1200" smtClean="0"/>
          </a:p>
        </p:txBody>
      </p:sp>
      <p:sp>
        <p:nvSpPr>
          <p:cNvPr id="56323" name="Rectangle 6"/>
          <p:cNvSpPr>
            <a:spLocks noGrp="1" noChangeArrowheads="1"/>
          </p:cNvSpPr>
          <p:nvPr>
            <p:ph type="ftr" sz="quarter" idx="4"/>
          </p:nvPr>
        </p:nvSpPr>
        <p:spPr>
          <a:extLst>
            <a:ext uri="{AF507438-7753-43e0-B8FC-AC1667EBCBE1}"/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s-ES" sz="1200" smtClean="0"/>
              <a:t>&amp; AC Recursos extraordinarios Bilbao 2016</a:t>
            </a:r>
            <a:endParaRPr lang="es-ES" sz="1200"/>
          </a:p>
        </p:txBody>
      </p:sp>
      <p:sp>
        <p:nvSpPr>
          <p:cNvPr id="5632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/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B9B0734F-C175-A44B-BFE2-888457964726}" type="slidenum">
              <a:rPr lang="es-ES" sz="1200" smtClean="0"/>
              <a:pPr eaLnBrk="1" hangingPunct="1">
                <a:defRPr/>
              </a:pPr>
              <a:t>20</a:t>
            </a:fld>
            <a:endParaRPr lang="es-ES" sz="1200" smtClean="0"/>
          </a:p>
        </p:txBody>
      </p:sp>
      <p:sp>
        <p:nvSpPr>
          <p:cNvPr id="757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632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/>
          </a:extLst>
        </p:spPr>
        <p:txBody>
          <a:bodyPr/>
          <a:lstStyle/>
          <a:p>
            <a:pPr eaLnBrk="1" hangingPunct="1">
              <a:defRPr/>
            </a:pPr>
            <a:r>
              <a:rPr lang="es-ES_tradnl">
                <a:latin typeface="Times New Roman" charset="0"/>
                <a:cs typeface="+mn-cs"/>
              </a:rPr>
              <a:t>Paráfrasis de la terminología ignaciana</a:t>
            </a:r>
            <a:endParaRPr lang="es-ES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20154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"/>
          <p:cNvSpPr>
            <a:spLocks noGrp="1" noChangeArrowheads="1"/>
          </p:cNvSpPr>
          <p:nvPr>
            <p:ph type="dt" sz="quarter" idx="1"/>
          </p:nvPr>
        </p:nvSpPr>
        <p:spPr>
          <a:extLst>
            <a:ext uri="{AF507438-7753-43e0-B8FC-AC1667EBCBE1}"/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0CEF0D62-1897-834A-B734-8C213F39898D}" type="datetime1">
              <a:rPr lang="es-ES" sz="1200" smtClean="0"/>
              <a:t>28/2/17</a:t>
            </a:fld>
            <a:endParaRPr lang="es-ES" sz="1200" smtClean="0"/>
          </a:p>
        </p:txBody>
      </p:sp>
      <p:sp>
        <p:nvSpPr>
          <p:cNvPr id="56323" name="Rectangle 6"/>
          <p:cNvSpPr>
            <a:spLocks noGrp="1" noChangeArrowheads="1"/>
          </p:cNvSpPr>
          <p:nvPr>
            <p:ph type="ftr" sz="quarter" idx="4"/>
          </p:nvPr>
        </p:nvSpPr>
        <p:spPr>
          <a:extLst>
            <a:ext uri="{AF507438-7753-43e0-B8FC-AC1667EBCBE1}"/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s-ES" sz="1200" smtClean="0"/>
              <a:t>&amp; AC Recursos extraordinarios Bilbao 2016</a:t>
            </a:r>
            <a:endParaRPr lang="es-ES" sz="1200"/>
          </a:p>
        </p:txBody>
      </p:sp>
      <p:sp>
        <p:nvSpPr>
          <p:cNvPr id="5632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/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B9B0734F-C175-A44B-BFE2-888457964726}" type="slidenum">
              <a:rPr lang="es-ES" sz="1200" smtClean="0"/>
              <a:pPr eaLnBrk="1" hangingPunct="1">
                <a:defRPr/>
              </a:pPr>
              <a:t>21</a:t>
            </a:fld>
            <a:endParaRPr lang="es-ES" sz="1200" smtClean="0"/>
          </a:p>
        </p:txBody>
      </p:sp>
      <p:sp>
        <p:nvSpPr>
          <p:cNvPr id="757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632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/>
          </a:extLst>
        </p:spPr>
        <p:txBody>
          <a:bodyPr/>
          <a:lstStyle/>
          <a:p>
            <a:pPr eaLnBrk="1" hangingPunct="1">
              <a:defRPr/>
            </a:pPr>
            <a:r>
              <a:rPr lang="es-ES_tradnl">
                <a:latin typeface="Times New Roman" charset="0"/>
                <a:cs typeface="+mn-cs"/>
              </a:rPr>
              <a:t>Paráfrasis de la terminología ignaciana</a:t>
            </a:r>
            <a:endParaRPr lang="es-ES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1122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dt" sz="quarter" idx="1"/>
          </p:nvPr>
        </p:nvSpPr>
        <p:spPr>
          <a:extLst>
            <a:ext uri="{AF507438-7753-43e0-B8FC-AC1667EBCBE1}"/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762D71E9-4C77-D24D-AB1D-0FDD2F909FD4}" type="datetime1">
              <a:rPr lang="es-ES" sz="1200" smtClean="0"/>
              <a:t>28/2/17</a:t>
            </a:fld>
            <a:endParaRPr lang="es-ES" sz="1200" smtClean="0"/>
          </a:p>
        </p:txBody>
      </p:sp>
      <p:sp>
        <p:nvSpPr>
          <p:cNvPr id="53251" name="Rectangle 6"/>
          <p:cNvSpPr>
            <a:spLocks noGrp="1" noChangeArrowheads="1"/>
          </p:cNvSpPr>
          <p:nvPr>
            <p:ph type="ftr" sz="quarter" idx="4"/>
          </p:nvPr>
        </p:nvSpPr>
        <p:spPr>
          <a:extLst>
            <a:ext uri="{AF507438-7753-43e0-B8FC-AC1667EBCBE1}"/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s-ES" sz="1200" smtClean="0"/>
              <a:t>&amp; AC Recursos extraordinarios Bilbao 2016</a:t>
            </a:r>
            <a:endParaRPr lang="es-ES" sz="1200"/>
          </a:p>
        </p:txBody>
      </p:sp>
      <p:sp>
        <p:nvSpPr>
          <p:cNvPr id="5325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/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C2C1991-3DB3-4A45-81FD-E064CBA44BFA}" type="slidenum">
              <a:rPr lang="es-ES" sz="1200" smtClean="0"/>
              <a:pPr eaLnBrk="1" hangingPunct="1">
                <a:defRPr/>
              </a:pPr>
              <a:t>23</a:t>
            </a:fld>
            <a:endParaRPr lang="es-ES" sz="1200" smtClean="0"/>
          </a:p>
        </p:txBody>
      </p:sp>
      <p:sp>
        <p:nvSpPr>
          <p:cNvPr id="686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/>
          </a:extLst>
        </p:spPr>
        <p:txBody>
          <a:bodyPr/>
          <a:lstStyle/>
          <a:p>
            <a:pPr eaLnBrk="1" hangingPunct="1">
              <a:defRPr/>
            </a:pPr>
            <a:r>
              <a:rPr lang="es-ES_tradnl">
                <a:latin typeface="Times New Roman" charset="0"/>
                <a:cs typeface="+mn-cs"/>
              </a:rPr>
              <a:t>Paráfrasis de la terminología ignaciana</a:t>
            </a:r>
            <a:endParaRPr lang="es-ES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7468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fech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FA7F6AE0-ECD6-E842-8E3B-2367D1338AAF}" type="datetime1">
              <a:rPr lang="es-ES" smtClean="0"/>
              <a:t>28/2/17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&amp; AC Recursos extraordinarios Bilbao 2016</a:t>
            </a: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1C7D75-6445-4B49-88F8-4385BBCB7FC6}" type="slidenum">
              <a:rPr lang="es-ES" smtClean="0"/>
              <a:pPr>
                <a:defRPr/>
              </a:pPr>
              <a:t>26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23659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3"/>
          <p:cNvSpPr>
            <a:spLocks noGrp="1" noChangeArrowheads="1"/>
          </p:cNvSpPr>
          <p:nvPr>
            <p:ph type="dt" sz="quarter" idx="1"/>
          </p:nvPr>
        </p:nvSpPr>
        <p:spPr>
          <a:extLst>
            <a:ext uri="{AF507438-7753-43e0-B8FC-AC1667EBCBE1}"/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392AC0C9-9D07-6743-8D66-20D074CC3581}" type="datetime1">
              <a:rPr lang="es-ES" sz="1200" smtClean="0"/>
              <a:t>28/2/17</a:t>
            </a:fld>
            <a:endParaRPr lang="es-ES" sz="1200" smtClean="0"/>
          </a:p>
        </p:txBody>
      </p:sp>
      <p:sp>
        <p:nvSpPr>
          <p:cNvPr id="58371" name="Rectangle 6"/>
          <p:cNvSpPr>
            <a:spLocks noGrp="1" noChangeArrowheads="1"/>
          </p:cNvSpPr>
          <p:nvPr>
            <p:ph type="ftr" sz="quarter" idx="4"/>
          </p:nvPr>
        </p:nvSpPr>
        <p:spPr>
          <a:extLst>
            <a:ext uri="{AF507438-7753-43e0-B8FC-AC1667EBCBE1}"/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s-ES" sz="1200" smtClean="0"/>
              <a:t>&amp; AC Recursos extraordinarios Bilbao 2016</a:t>
            </a:r>
            <a:endParaRPr lang="es-ES" sz="1200"/>
          </a:p>
        </p:txBody>
      </p:sp>
      <p:sp>
        <p:nvSpPr>
          <p:cNvPr id="5837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/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44FAE6B2-8ADB-124A-98C3-14D25FA8E204}" type="slidenum">
              <a:rPr lang="es-ES" sz="1200" smtClean="0"/>
              <a:pPr eaLnBrk="1" hangingPunct="1">
                <a:defRPr/>
              </a:pPr>
              <a:t>30</a:t>
            </a:fld>
            <a:endParaRPr lang="es-ES" sz="1200" smtClean="0"/>
          </a:p>
        </p:txBody>
      </p:sp>
      <p:sp>
        <p:nvSpPr>
          <p:cNvPr id="788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837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/>
          </a:extLst>
        </p:spPr>
        <p:txBody>
          <a:bodyPr/>
          <a:lstStyle/>
          <a:p>
            <a:pPr eaLnBrk="1" hangingPunct="1">
              <a:defRPr/>
            </a:pPr>
            <a:r>
              <a:rPr lang="es-ES_tradnl">
                <a:latin typeface="Times New Roman" charset="0"/>
                <a:cs typeface="+mn-cs"/>
              </a:rPr>
              <a:t>Paráfrasis de la terminología ignaciana</a:t>
            </a:r>
            <a:endParaRPr lang="es-ES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85943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3"/>
          <p:cNvSpPr>
            <a:spLocks noGrp="1" noChangeArrowheads="1"/>
          </p:cNvSpPr>
          <p:nvPr>
            <p:ph type="dt" sz="quarter" idx="1"/>
          </p:nvPr>
        </p:nvSpPr>
        <p:spPr>
          <a:extLst>
            <a:ext uri="{AF507438-7753-43e0-B8FC-AC1667EBCBE1}"/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BA58CE6A-2C6F-1943-A793-877E4724B998}" type="datetime1">
              <a:rPr lang="es-ES" sz="1200" smtClean="0"/>
              <a:t>28/2/17</a:t>
            </a:fld>
            <a:endParaRPr lang="es-ES" sz="1200" smtClean="0"/>
          </a:p>
        </p:txBody>
      </p:sp>
      <p:sp>
        <p:nvSpPr>
          <p:cNvPr id="58371" name="Rectangle 6"/>
          <p:cNvSpPr>
            <a:spLocks noGrp="1" noChangeArrowheads="1"/>
          </p:cNvSpPr>
          <p:nvPr>
            <p:ph type="ftr" sz="quarter" idx="4"/>
          </p:nvPr>
        </p:nvSpPr>
        <p:spPr>
          <a:extLst>
            <a:ext uri="{AF507438-7753-43e0-B8FC-AC1667EBCBE1}"/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s-ES" sz="1200" smtClean="0"/>
              <a:t>&amp; AC Recursos extraordinarios Bilbao 2016</a:t>
            </a:r>
            <a:endParaRPr lang="es-ES" sz="1200"/>
          </a:p>
        </p:txBody>
      </p:sp>
      <p:sp>
        <p:nvSpPr>
          <p:cNvPr id="5837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/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5DFFB81A-E41C-FB49-8A26-8A125B6CBAD7}" type="slidenum">
              <a:rPr lang="es-ES" sz="1200" smtClean="0"/>
              <a:pPr eaLnBrk="1" hangingPunct="1">
                <a:defRPr/>
              </a:pPr>
              <a:t>31</a:t>
            </a:fld>
            <a:endParaRPr lang="es-ES" sz="1200" smtClean="0"/>
          </a:p>
        </p:txBody>
      </p:sp>
      <p:sp>
        <p:nvSpPr>
          <p:cNvPr id="829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837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/>
          </a:extLst>
        </p:spPr>
        <p:txBody>
          <a:bodyPr/>
          <a:lstStyle/>
          <a:p>
            <a:pPr eaLnBrk="1" hangingPunct="1">
              <a:defRPr/>
            </a:pPr>
            <a:r>
              <a:rPr lang="es-ES_tradnl">
                <a:latin typeface="Times New Roman" charset="0"/>
                <a:cs typeface="+mn-cs"/>
              </a:rPr>
              <a:t>Paráfrasis de la terminología ignaciana</a:t>
            </a:r>
            <a:endParaRPr lang="es-ES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6935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type="dt" sz="quarter" idx="1"/>
          </p:nvPr>
        </p:nvSpPr>
        <p:spPr>
          <a:extLst>
            <a:ext uri="{AF507438-7753-43e0-B8FC-AC1667EBCBE1}"/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E8E5802C-F9B8-4245-96D7-6671C72C6B9A}" type="datetime1">
              <a:rPr lang="es-ES" sz="1200" smtClean="0"/>
              <a:t>28/2/17</a:t>
            </a:fld>
            <a:endParaRPr lang="es-ES" sz="1200" smtClean="0"/>
          </a:p>
        </p:txBody>
      </p:sp>
      <p:sp>
        <p:nvSpPr>
          <p:cNvPr id="54275" name="Rectangle 6"/>
          <p:cNvSpPr>
            <a:spLocks noGrp="1" noChangeArrowheads="1"/>
          </p:cNvSpPr>
          <p:nvPr>
            <p:ph type="ftr" sz="quarter" idx="4"/>
          </p:nvPr>
        </p:nvSpPr>
        <p:spPr>
          <a:extLst>
            <a:ext uri="{AF507438-7753-43e0-B8FC-AC1667EBCBE1}"/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s-ES" sz="1200" smtClean="0"/>
              <a:t>&amp; AC Recursos extraordinarios Bilbao 2016</a:t>
            </a:r>
            <a:endParaRPr lang="es-ES" sz="1200"/>
          </a:p>
        </p:txBody>
      </p:sp>
      <p:sp>
        <p:nvSpPr>
          <p:cNvPr id="5427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/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A49E5071-3360-994C-A3F0-396922D71D25}" type="slidenum">
              <a:rPr lang="es-ES" sz="1200" smtClean="0"/>
              <a:pPr eaLnBrk="1" hangingPunct="1">
                <a:defRPr/>
              </a:pPr>
              <a:t>4</a:t>
            </a:fld>
            <a:endParaRPr lang="es-ES" sz="1200" smtClean="0"/>
          </a:p>
        </p:txBody>
      </p:sp>
      <p:sp>
        <p:nvSpPr>
          <p:cNvPr id="573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427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/>
          </a:extLst>
        </p:spPr>
        <p:txBody>
          <a:bodyPr/>
          <a:lstStyle/>
          <a:p>
            <a:pPr eaLnBrk="1" hangingPunct="1">
              <a:defRPr/>
            </a:pPr>
            <a:r>
              <a:rPr lang="es-ES_tradnl">
                <a:latin typeface="Times New Roman" charset="0"/>
                <a:cs typeface="+mn-cs"/>
              </a:rPr>
              <a:t>Paráfrasis de la terminología ignaciana</a:t>
            </a:r>
            <a:endParaRPr lang="es-ES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49715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3"/>
          <p:cNvSpPr>
            <a:spLocks noGrp="1" noChangeArrowheads="1"/>
          </p:cNvSpPr>
          <p:nvPr>
            <p:ph type="dt" sz="quarter" idx="1"/>
          </p:nvPr>
        </p:nvSpPr>
        <p:spPr>
          <a:extLst>
            <a:ext uri="{AF507438-7753-43e0-B8FC-AC1667EBCBE1}"/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420271B8-3993-8149-8808-408CD96048BE}" type="datetime1">
              <a:rPr lang="es-ES" sz="1200" smtClean="0"/>
              <a:t>28/2/17</a:t>
            </a:fld>
            <a:endParaRPr lang="es-ES" sz="1200" smtClean="0"/>
          </a:p>
        </p:txBody>
      </p:sp>
      <p:sp>
        <p:nvSpPr>
          <p:cNvPr id="58371" name="Rectangle 6"/>
          <p:cNvSpPr>
            <a:spLocks noGrp="1" noChangeArrowheads="1"/>
          </p:cNvSpPr>
          <p:nvPr>
            <p:ph type="ftr" sz="quarter" idx="4"/>
          </p:nvPr>
        </p:nvSpPr>
        <p:spPr>
          <a:extLst>
            <a:ext uri="{AF507438-7753-43e0-B8FC-AC1667EBCBE1}"/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s-ES" sz="1200" smtClean="0"/>
              <a:t>&amp; AC Recursos extraordinarios Bilbao 2016</a:t>
            </a:r>
            <a:endParaRPr lang="es-ES" sz="1200"/>
          </a:p>
        </p:txBody>
      </p:sp>
      <p:sp>
        <p:nvSpPr>
          <p:cNvPr id="5837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/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9EE32AA6-B899-A54C-8434-F2AF0DB224F5}" type="slidenum">
              <a:rPr lang="es-ES" sz="1200" smtClean="0"/>
              <a:pPr eaLnBrk="1" hangingPunct="1">
                <a:defRPr/>
              </a:pPr>
              <a:t>32</a:t>
            </a:fld>
            <a:endParaRPr lang="es-ES" sz="1200" smtClean="0"/>
          </a:p>
        </p:txBody>
      </p:sp>
      <p:sp>
        <p:nvSpPr>
          <p:cNvPr id="849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837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/>
          </a:extLst>
        </p:spPr>
        <p:txBody>
          <a:bodyPr/>
          <a:lstStyle/>
          <a:p>
            <a:pPr eaLnBrk="1" hangingPunct="1">
              <a:defRPr/>
            </a:pPr>
            <a:r>
              <a:rPr lang="es-ES_tradnl">
                <a:latin typeface="Times New Roman" charset="0"/>
                <a:cs typeface="+mn-cs"/>
              </a:rPr>
              <a:t>Paráfrasis de la terminología ignaciana</a:t>
            </a:r>
            <a:endParaRPr lang="es-ES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66908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"/>
          <p:cNvSpPr>
            <a:spLocks noGrp="1" noChangeArrowheads="1"/>
          </p:cNvSpPr>
          <p:nvPr>
            <p:ph type="dt" sz="quarter" idx="1"/>
          </p:nvPr>
        </p:nvSpPr>
        <p:spPr>
          <a:extLst>
            <a:ext uri="{AF507438-7753-43e0-B8FC-AC1667EBCBE1}"/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076E8DC5-DB96-DF4F-B76F-843416444452}" type="datetime1">
              <a:rPr lang="es-ES" sz="1200" smtClean="0"/>
              <a:t>28/2/17</a:t>
            </a:fld>
            <a:endParaRPr lang="es-ES" sz="1200" smtClean="0"/>
          </a:p>
        </p:txBody>
      </p:sp>
      <p:sp>
        <p:nvSpPr>
          <p:cNvPr id="59395" name="Rectangle 6"/>
          <p:cNvSpPr>
            <a:spLocks noGrp="1" noChangeArrowheads="1"/>
          </p:cNvSpPr>
          <p:nvPr>
            <p:ph type="ftr" sz="quarter" idx="4"/>
          </p:nvPr>
        </p:nvSpPr>
        <p:spPr>
          <a:extLst>
            <a:ext uri="{AF507438-7753-43e0-B8FC-AC1667EBCBE1}"/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s-ES" sz="1200" smtClean="0"/>
              <a:t>&amp; AC Recursos extraordinarios Bilbao 2016</a:t>
            </a:r>
            <a:endParaRPr lang="es-ES" sz="1200"/>
          </a:p>
        </p:txBody>
      </p:sp>
      <p:sp>
        <p:nvSpPr>
          <p:cNvPr id="5939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/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E7BD694B-B007-E645-8E42-D180DD6872BB}" type="slidenum">
              <a:rPr lang="es-ES" sz="1200" smtClean="0"/>
              <a:pPr eaLnBrk="1" hangingPunct="1">
                <a:defRPr/>
              </a:pPr>
              <a:t>34</a:t>
            </a:fld>
            <a:endParaRPr lang="es-ES" sz="1200" smtClean="0"/>
          </a:p>
        </p:txBody>
      </p:sp>
      <p:sp>
        <p:nvSpPr>
          <p:cNvPr id="880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939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/>
          </a:extLst>
        </p:spPr>
        <p:txBody>
          <a:bodyPr/>
          <a:lstStyle/>
          <a:p>
            <a:pPr eaLnBrk="1" hangingPunct="1">
              <a:defRPr/>
            </a:pPr>
            <a:endParaRPr lang="es-ES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58401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3"/>
          <p:cNvSpPr>
            <a:spLocks noGrp="1" noChangeArrowheads="1"/>
          </p:cNvSpPr>
          <p:nvPr>
            <p:ph type="dt" sz="quarter" idx="1"/>
          </p:nvPr>
        </p:nvSpPr>
        <p:spPr>
          <a:extLst>
            <a:ext uri="{AF507438-7753-43e0-B8FC-AC1667EBCBE1}"/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40904EE0-C61D-5745-AA0D-D22D3A1ADCF4}" type="datetime1">
              <a:rPr lang="es-ES" sz="1200" smtClean="0"/>
              <a:t>28/2/17</a:t>
            </a:fld>
            <a:endParaRPr lang="es-ES" sz="1200" smtClean="0"/>
          </a:p>
        </p:txBody>
      </p:sp>
      <p:sp>
        <p:nvSpPr>
          <p:cNvPr id="57347" name="Rectangle 6"/>
          <p:cNvSpPr>
            <a:spLocks noGrp="1" noChangeArrowheads="1"/>
          </p:cNvSpPr>
          <p:nvPr>
            <p:ph type="ftr" sz="quarter" idx="4"/>
          </p:nvPr>
        </p:nvSpPr>
        <p:spPr>
          <a:extLst>
            <a:ext uri="{AF507438-7753-43e0-B8FC-AC1667EBCBE1}"/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s-ES" sz="1200" smtClean="0"/>
              <a:t>&amp; AC Recursos extraordinarios Bilbao 2016</a:t>
            </a:r>
            <a:endParaRPr lang="es-ES" sz="1200"/>
          </a:p>
        </p:txBody>
      </p:sp>
      <p:sp>
        <p:nvSpPr>
          <p:cNvPr id="5734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/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AF9EB5B4-CB4E-D64E-AE08-83A790B9CAD0}" type="slidenum">
              <a:rPr lang="es-ES" sz="1200" smtClean="0"/>
              <a:pPr eaLnBrk="1" hangingPunct="1">
                <a:defRPr/>
              </a:pPr>
              <a:t>5</a:t>
            </a:fld>
            <a:endParaRPr lang="es-ES" sz="1200" smtClean="0"/>
          </a:p>
        </p:txBody>
      </p:sp>
      <p:sp>
        <p:nvSpPr>
          <p:cNvPr id="593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735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/>
          </a:extLst>
        </p:spPr>
        <p:txBody>
          <a:bodyPr/>
          <a:lstStyle/>
          <a:p>
            <a:pPr eaLnBrk="1" hangingPunct="1">
              <a:defRPr/>
            </a:pPr>
            <a:r>
              <a:rPr lang="es-ES_tradnl">
                <a:latin typeface="Times New Roman" charset="0"/>
                <a:cs typeface="+mn-cs"/>
              </a:rPr>
              <a:t>Paráfrasis de la terminología ignaciana</a:t>
            </a:r>
            <a:endParaRPr lang="es-ES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74295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3"/>
          <p:cNvSpPr>
            <a:spLocks noGrp="1" noChangeArrowheads="1"/>
          </p:cNvSpPr>
          <p:nvPr>
            <p:ph type="dt" sz="quarter" idx="1"/>
          </p:nvPr>
        </p:nvSpPr>
        <p:spPr>
          <a:extLst>
            <a:ext uri="{AF507438-7753-43e0-B8FC-AC1667EBCBE1}"/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63733F18-009C-4748-A839-2C2B9D8DAD35}" type="datetime1">
              <a:rPr lang="es-ES" sz="1200" smtClean="0"/>
              <a:t>28/2/17</a:t>
            </a:fld>
            <a:endParaRPr lang="es-ES" sz="1200" smtClean="0"/>
          </a:p>
        </p:txBody>
      </p:sp>
      <p:sp>
        <p:nvSpPr>
          <p:cNvPr id="57347" name="Rectangle 6"/>
          <p:cNvSpPr>
            <a:spLocks noGrp="1" noChangeArrowheads="1"/>
          </p:cNvSpPr>
          <p:nvPr>
            <p:ph type="ftr" sz="quarter" idx="4"/>
          </p:nvPr>
        </p:nvSpPr>
        <p:spPr>
          <a:extLst>
            <a:ext uri="{AF507438-7753-43e0-B8FC-AC1667EBCBE1}"/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s-ES" sz="1200" smtClean="0"/>
              <a:t>&amp; AC Recursos extraordinarios Bilbao 2016</a:t>
            </a:r>
            <a:endParaRPr lang="es-ES" sz="1200"/>
          </a:p>
        </p:txBody>
      </p:sp>
      <p:sp>
        <p:nvSpPr>
          <p:cNvPr id="5734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/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CB923D23-05B2-4D40-A8F8-F6B5A0BB2E23}" type="slidenum">
              <a:rPr lang="es-ES" sz="1200" smtClean="0"/>
              <a:pPr eaLnBrk="1" hangingPunct="1">
                <a:defRPr/>
              </a:pPr>
              <a:t>7</a:t>
            </a:fld>
            <a:endParaRPr lang="es-ES" sz="1200" smtClean="0"/>
          </a:p>
        </p:txBody>
      </p:sp>
      <p:sp>
        <p:nvSpPr>
          <p:cNvPr id="624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735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/>
          </a:extLst>
        </p:spPr>
        <p:txBody>
          <a:bodyPr/>
          <a:lstStyle/>
          <a:p>
            <a:pPr eaLnBrk="1" hangingPunct="1">
              <a:defRPr/>
            </a:pPr>
            <a:r>
              <a:rPr lang="es-ES_tradnl">
                <a:latin typeface="Times New Roman" charset="0"/>
                <a:cs typeface="+mn-cs"/>
              </a:rPr>
              <a:t>Paráfrasis de la terminología ignaciana</a:t>
            </a:r>
            <a:endParaRPr lang="es-ES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28219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3"/>
          <p:cNvSpPr>
            <a:spLocks noGrp="1" noChangeArrowheads="1"/>
          </p:cNvSpPr>
          <p:nvPr>
            <p:ph type="dt" sz="quarter" idx="1"/>
          </p:nvPr>
        </p:nvSpPr>
        <p:spPr>
          <a:extLst>
            <a:ext uri="{AF507438-7753-43e0-B8FC-AC1667EBCBE1}"/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63733F18-009C-4748-A839-2C2B9D8DAD35}" type="datetime1">
              <a:rPr lang="es-ES" sz="1200" smtClean="0"/>
              <a:t>28/2/17</a:t>
            </a:fld>
            <a:endParaRPr lang="es-ES" sz="1200" smtClean="0"/>
          </a:p>
        </p:txBody>
      </p:sp>
      <p:sp>
        <p:nvSpPr>
          <p:cNvPr id="57347" name="Rectangle 6"/>
          <p:cNvSpPr>
            <a:spLocks noGrp="1" noChangeArrowheads="1"/>
          </p:cNvSpPr>
          <p:nvPr>
            <p:ph type="ftr" sz="quarter" idx="4"/>
          </p:nvPr>
        </p:nvSpPr>
        <p:spPr>
          <a:extLst>
            <a:ext uri="{AF507438-7753-43e0-B8FC-AC1667EBCBE1}"/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s-ES" sz="1200" smtClean="0"/>
              <a:t>&amp; AC Recursos extraordinarios Bilbao 2016</a:t>
            </a:r>
            <a:endParaRPr lang="es-ES" sz="1200"/>
          </a:p>
        </p:txBody>
      </p:sp>
      <p:sp>
        <p:nvSpPr>
          <p:cNvPr id="5734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/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CB923D23-05B2-4D40-A8F8-F6B5A0BB2E23}" type="slidenum">
              <a:rPr lang="es-ES" sz="1200" smtClean="0"/>
              <a:pPr eaLnBrk="1" hangingPunct="1">
                <a:defRPr/>
              </a:pPr>
              <a:t>8</a:t>
            </a:fld>
            <a:endParaRPr lang="es-ES" sz="1200" smtClean="0"/>
          </a:p>
        </p:txBody>
      </p:sp>
      <p:sp>
        <p:nvSpPr>
          <p:cNvPr id="624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735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/>
          </a:extLst>
        </p:spPr>
        <p:txBody>
          <a:bodyPr/>
          <a:lstStyle/>
          <a:p>
            <a:pPr eaLnBrk="1" hangingPunct="1">
              <a:defRPr/>
            </a:pPr>
            <a:endParaRPr lang="es-E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62898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3"/>
          <p:cNvSpPr>
            <a:spLocks noGrp="1" noChangeArrowheads="1"/>
          </p:cNvSpPr>
          <p:nvPr>
            <p:ph type="dt" sz="quarter" idx="1"/>
          </p:nvPr>
        </p:nvSpPr>
        <p:spPr>
          <a:extLst>
            <a:ext uri="{AF507438-7753-43e0-B8FC-AC1667EBCBE1}"/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E3F06028-A4E8-7D43-B4AD-17EC1108B2D7}" type="datetime1">
              <a:rPr lang="es-ES" sz="1200" smtClean="0"/>
              <a:t>28/2/17</a:t>
            </a:fld>
            <a:endParaRPr lang="es-ES" sz="1200" smtClean="0"/>
          </a:p>
        </p:txBody>
      </p:sp>
      <p:sp>
        <p:nvSpPr>
          <p:cNvPr id="57347" name="Rectangle 6"/>
          <p:cNvSpPr>
            <a:spLocks noGrp="1" noChangeArrowheads="1"/>
          </p:cNvSpPr>
          <p:nvPr>
            <p:ph type="ftr" sz="quarter" idx="4"/>
          </p:nvPr>
        </p:nvSpPr>
        <p:spPr>
          <a:extLst>
            <a:ext uri="{AF507438-7753-43e0-B8FC-AC1667EBCBE1}"/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s-ES" sz="1200" smtClean="0"/>
              <a:t>&amp; AC Recursos extraordinarios Bilbao 2016</a:t>
            </a:r>
            <a:endParaRPr lang="es-ES" sz="1200"/>
          </a:p>
        </p:txBody>
      </p:sp>
      <p:sp>
        <p:nvSpPr>
          <p:cNvPr id="5734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/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BF5CA3BF-E003-DD43-87F7-6805F1ACB093}" type="slidenum">
              <a:rPr lang="es-ES" sz="1200" smtClean="0"/>
              <a:pPr eaLnBrk="1" hangingPunct="1">
                <a:defRPr/>
              </a:pPr>
              <a:t>9</a:t>
            </a:fld>
            <a:endParaRPr lang="es-ES" sz="1200" smtClean="0"/>
          </a:p>
        </p:txBody>
      </p:sp>
      <p:sp>
        <p:nvSpPr>
          <p:cNvPr id="645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735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/>
          </a:extLst>
        </p:spPr>
        <p:txBody>
          <a:bodyPr/>
          <a:lstStyle/>
          <a:p>
            <a:pPr eaLnBrk="1" hangingPunct="1">
              <a:defRPr/>
            </a:pPr>
            <a:r>
              <a:rPr lang="es-ES_tradnl">
                <a:latin typeface="Times New Roman" charset="0"/>
                <a:cs typeface="+mn-cs"/>
              </a:rPr>
              <a:t>Paráfrasis de la terminología ignaciana</a:t>
            </a:r>
            <a:endParaRPr lang="es-ES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71788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3"/>
          <p:cNvSpPr>
            <a:spLocks noGrp="1" noChangeArrowheads="1"/>
          </p:cNvSpPr>
          <p:nvPr>
            <p:ph type="dt" sz="quarter" idx="1"/>
          </p:nvPr>
        </p:nvSpPr>
        <p:spPr>
          <a:extLst>
            <a:ext uri="{AF507438-7753-43e0-B8FC-AC1667EBCBE1}"/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E3F06028-A4E8-7D43-B4AD-17EC1108B2D7}" type="datetime1">
              <a:rPr lang="es-ES" sz="1200" smtClean="0"/>
              <a:t>28/2/17</a:t>
            </a:fld>
            <a:endParaRPr lang="es-ES" sz="1200" smtClean="0"/>
          </a:p>
        </p:txBody>
      </p:sp>
      <p:sp>
        <p:nvSpPr>
          <p:cNvPr id="57347" name="Rectangle 6"/>
          <p:cNvSpPr>
            <a:spLocks noGrp="1" noChangeArrowheads="1"/>
          </p:cNvSpPr>
          <p:nvPr>
            <p:ph type="ftr" sz="quarter" idx="4"/>
          </p:nvPr>
        </p:nvSpPr>
        <p:spPr>
          <a:extLst>
            <a:ext uri="{AF507438-7753-43e0-B8FC-AC1667EBCBE1}"/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s-ES" sz="1200" smtClean="0"/>
              <a:t>&amp; AC Recursos extraordinarios Bilbao 2016</a:t>
            </a:r>
            <a:endParaRPr lang="es-ES" sz="1200"/>
          </a:p>
        </p:txBody>
      </p:sp>
      <p:sp>
        <p:nvSpPr>
          <p:cNvPr id="5734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/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BF5CA3BF-E003-DD43-87F7-6805F1ACB093}" type="slidenum">
              <a:rPr lang="es-ES" sz="1200" smtClean="0"/>
              <a:pPr eaLnBrk="1" hangingPunct="1">
                <a:defRPr/>
              </a:pPr>
              <a:t>10</a:t>
            </a:fld>
            <a:endParaRPr lang="es-ES" sz="1200" smtClean="0"/>
          </a:p>
        </p:txBody>
      </p:sp>
      <p:sp>
        <p:nvSpPr>
          <p:cNvPr id="645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735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/>
          </a:extLst>
        </p:spPr>
        <p:txBody>
          <a:bodyPr/>
          <a:lstStyle/>
          <a:p>
            <a:pPr eaLnBrk="1" hangingPunct="1">
              <a:defRPr/>
            </a:pPr>
            <a:r>
              <a:rPr lang="es-ES_tradnl">
                <a:latin typeface="Times New Roman" charset="0"/>
                <a:cs typeface="+mn-cs"/>
              </a:rPr>
              <a:t>Paráfrasis de la terminología ignaciana</a:t>
            </a:r>
            <a:endParaRPr lang="es-ES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17577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3"/>
          <p:cNvSpPr>
            <a:spLocks noGrp="1" noChangeArrowheads="1"/>
          </p:cNvSpPr>
          <p:nvPr>
            <p:ph type="dt" sz="quarter" idx="1"/>
          </p:nvPr>
        </p:nvSpPr>
        <p:spPr>
          <a:extLst>
            <a:ext uri="{AF507438-7753-43e0-B8FC-AC1667EBCBE1}"/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E3F06028-A4E8-7D43-B4AD-17EC1108B2D7}" type="datetime1">
              <a:rPr lang="es-ES" sz="1200" smtClean="0"/>
              <a:t>28/2/17</a:t>
            </a:fld>
            <a:endParaRPr lang="es-ES" sz="1200" smtClean="0"/>
          </a:p>
        </p:txBody>
      </p:sp>
      <p:sp>
        <p:nvSpPr>
          <p:cNvPr id="57347" name="Rectangle 6"/>
          <p:cNvSpPr>
            <a:spLocks noGrp="1" noChangeArrowheads="1"/>
          </p:cNvSpPr>
          <p:nvPr>
            <p:ph type="ftr" sz="quarter" idx="4"/>
          </p:nvPr>
        </p:nvSpPr>
        <p:spPr>
          <a:extLst>
            <a:ext uri="{AF507438-7753-43e0-B8FC-AC1667EBCBE1}"/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s-ES" sz="1200" smtClean="0"/>
              <a:t>&amp; AC Recursos extraordinarios Bilbao 2016</a:t>
            </a:r>
            <a:endParaRPr lang="es-ES" sz="1200"/>
          </a:p>
        </p:txBody>
      </p:sp>
      <p:sp>
        <p:nvSpPr>
          <p:cNvPr id="5734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/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BF5CA3BF-E003-DD43-87F7-6805F1ACB093}" type="slidenum">
              <a:rPr lang="es-ES" sz="1200" smtClean="0"/>
              <a:pPr eaLnBrk="1" hangingPunct="1">
                <a:defRPr/>
              </a:pPr>
              <a:t>11</a:t>
            </a:fld>
            <a:endParaRPr lang="es-ES" sz="1200" smtClean="0"/>
          </a:p>
        </p:txBody>
      </p:sp>
      <p:sp>
        <p:nvSpPr>
          <p:cNvPr id="645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735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/>
          </a:extLst>
        </p:spPr>
        <p:txBody>
          <a:bodyPr/>
          <a:lstStyle/>
          <a:p>
            <a:pPr eaLnBrk="1" hangingPunct="1">
              <a:defRPr/>
            </a:pPr>
            <a:r>
              <a:rPr lang="es-ES_tradnl">
                <a:latin typeface="Times New Roman" charset="0"/>
                <a:cs typeface="+mn-cs"/>
              </a:rPr>
              <a:t>Paráfrasis de la terminología ignaciana</a:t>
            </a:r>
            <a:endParaRPr lang="es-ES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71295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3"/>
          <p:cNvSpPr>
            <a:spLocks noGrp="1" noChangeArrowheads="1"/>
          </p:cNvSpPr>
          <p:nvPr>
            <p:ph type="dt" sz="quarter" idx="1"/>
          </p:nvPr>
        </p:nvSpPr>
        <p:spPr>
          <a:extLst>
            <a:ext uri="{AF507438-7753-43e0-B8FC-AC1667EBCBE1}"/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63733F18-009C-4748-A839-2C2B9D8DAD35}" type="datetime1">
              <a:rPr lang="es-ES" sz="1200" smtClean="0"/>
              <a:t>28/2/17</a:t>
            </a:fld>
            <a:endParaRPr lang="es-ES" sz="1200" smtClean="0"/>
          </a:p>
        </p:txBody>
      </p:sp>
      <p:sp>
        <p:nvSpPr>
          <p:cNvPr id="57347" name="Rectangle 6"/>
          <p:cNvSpPr>
            <a:spLocks noGrp="1" noChangeArrowheads="1"/>
          </p:cNvSpPr>
          <p:nvPr>
            <p:ph type="ftr" sz="quarter" idx="4"/>
          </p:nvPr>
        </p:nvSpPr>
        <p:spPr>
          <a:extLst>
            <a:ext uri="{AF507438-7753-43e0-B8FC-AC1667EBCBE1}"/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s-ES" sz="1200" smtClean="0"/>
              <a:t>&amp; AC Recursos extraordinarios Bilbao 2016</a:t>
            </a:r>
            <a:endParaRPr lang="es-ES" sz="1200"/>
          </a:p>
        </p:txBody>
      </p:sp>
      <p:sp>
        <p:nvSpPr>
          <p:cNvPr id="5734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/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CB923D23-05B2-4D40-A8F8-F6B5A0BB2E23}" type="slidenum">
              <a:rPr lang="es-ES" sz="1200" smtClean="0"/>
              <a:pPr eaLnBrk="1" hangingPunct="1">
                <a:defRPr/>
              </a:pPr>
              <a:t>12</a:t>
            </a:fld>
            <a:endParaRPr lang="es-ES" sz="1200" smtClean="0"/>
          </a:p>
        </p:txBody>
      </p:sp>
      <p:sp>
        <p:nvSpPr>
          <p:cNvPr id="624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735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/>
          </a:extLst>
        </p:spPr>
        <p:txBody>
          <a:bodyPr/>
          <a:lstStyle/>
          <a:p>
            <a:pPr eaLnBrk="1" hangingPunct="1">
              <a:defRPr/>
            </a:pPr>
            <a:r>
              <a:rPr lang="es-ES_tradnl">
                <a:latin typeface="Times New Roman" charset="0"/>
                <a:cs typeface="+mn-cs"/>
              </a:rPr>
              <a:t>Paráfrasis de la terminología ignaciana</a:t>
            </a:r>
            <a:endParaRPr lang="es-ES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9998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EDEF0D-C2F3-8240-B4FD-21F8745B191A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Ac: Recursos extraordinarios</a:t>
            </a:r>
            <a:endParaRPr lang="es-E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19B6B-1B92-C64D-93D8-B48427F8B59F}" type="datetime1">
              <a:rPr lang="es-ES" smtClean="0"/>
              <a:t>28/2/17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3021586"/>
      </p:ext>
    </p:extLst>
  </p:cSld>
  <p:clrMapOvr>
    <a:masterClrMapping/>
  </p:clrMapOvr>
  <p:transition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9575D-79E7-ED4E-B7A5-7FB8785AD4C4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Ac: Recursos extraordinarios</a:t>
            </a:r>
            <a:endParaRPr lang="es-E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E455F-148A-914C-BD87-561D0EF50120}" type="datetime1">
              <a:rPr lang="es-ES" smtClean="0"/>
              <a:t>28/2/17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5247506"/>
      </p:ext>
    </p:extLst>
  </p:cSld>
  <p:clrMapOvr>
    <a:masterClrMapping/>
  </p:clrMapOvr>
  <p:transition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06B30C-89A3-314A-9501-44E1B4719EB3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Ac: Recursos extraordinarios</a:t>
            </a:r>
            <a:endParaRPr lang="es-E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F2742-8090-924B-91D9-B580273E2EF6}" type="datetime1">
              <a:rPr lang="es-ES" smtClean="0"/>
              <a:t>28/2/17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5550468"/>
      </p:ext>
    </p:extLst>
  </p:cSld>
  <p:clrMapOvr>
    <a:masterClrMapping/>
  </p:clrMapOvr>
  <p:transition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EFF7A6-0338-864A-B556-20F6A8038F1F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Ac: Recursos extraordinarios</a:t>
            </a:r>
            <a:endParaRPr lang="es-E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93BC9-2BD8-1142-B74E-8F3FF9D9DBD9}" type="datetime1">
              <a:rPr lang="es-ES" smtClean="0"/>
              <a:t>28/2/17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0701985"/>
      </p:ext>
    </p:extLst>
  </p:cSld>
  <p:clrMapOvr>
    <a:masterClrMapping/>
  </p:clrMapOvr>
  <p:transition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9AE2B8-5F4C-D14E-9670-28017596C73B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Ac: Recursos extraordinarios</a:t>
            </a:r>
            <a:endParaRPr lang="es-E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001A2-C704-0B4B-8A62-D422F8CEC5CF}" type="datetime1">
              <a:rPr lang="es-ES" smtClean="0"/>
              <a:t>28/2/17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2869527"/>
      </p:ext>
    </p:extLst>
  </p:cSld>
  <p:clrMapOvr>
    <a:masterClrMapping/>
  </p:clrMapOvr>
  <p:transition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2906D4-0316-5544-B1C6-D185C26E4FAA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Ac: Recursos extraordinarios</a:t>
            </a:r>
            <a:endParaRPr lang="es-E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542A7-56CE-9D4B-AAD9-E1ABE61DA372}" type="datetime1">
              <a:rPr lang="es-ES" smtClean="0"/>
              <a:t>28/2/17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6347357"/>
      </p:ext>
    </p:extLst>
  </p:cSld>
  <p:clrMapOvr>
    <a:masterClrMapping/>
  </p:clrMapOvr>
  <p:transition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70B315-5D64-7B48-A518-FD052F37FCBF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Ac: Recursos extraordinarios</a:t>
            </a:r>
            <a:endParaRPr lang="es-E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373A0-EF9F-7F46-A448-1FE2F4EF6CA7}" type="datetime1">
              <a:rPr lang="es-ES" smtClean="0"/>
              <a:t>28/2/17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6722871"/>
      </p:ext>
    </p:extLst>
  </p:cSld>
  <p:clrMapOvr>
    <a:masterClrMapping/>
  </p:clrMapOvr>
  <p:transition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CB4F90-3DDD-0646-AFFB-A7D81D82AF27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Ac: Recursos extraordinarios</a:t>
            </a:r>
            <a:endParaRPr lang="es-E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6D0E6-651D-5344-82F2-4935AC0BEC9F}" type="datetime1">
              <a:rPr lang="es-ES" smtClean="0"/>
              <a:t>28/2/17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6302125"/>
      </p:ext>
    </p:extLst>
  </p:cSld>
  <p:clrMapOvr>
    <a:masterClrMapping/>
  </p:clrMapOvr>
  <p:transition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5E51DC-1F16-AB48-BD45-A803F5FE2581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Ac: Recursos extraordinarios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31E5D-C3E0-F241-A940-5F7FFE15CFB6}" type="datetime1">
              <a:rPr lang="es-ES" smtClean="0"/>
              <a:t>28/2/17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9847311"/>
      </p:ext>
    </p:extLst>
  </p:cSld>
  <p:clrMapOvr>
    <a:masterClrMapping/>
  </p:clrMapOvr>
  <p:transition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2BDA92-65DE-6444-A9AB-52E533798B67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Ac: Recursos extraordinarios</a:t>
            </a:r>
            <a:endParaRPr lang="es-E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B695D-F911-3548-BF08-FA092285C46E}" type="datetime1">
              <a:rPr lang="es-ES" smtClean="0"/>
              <a:t>28/2/17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7544580"/>
      </p:ext>
    </p:extLst>
  </p:cSld>
  <p:clrMapOvr>
    <a:masterClrMapping/>
  </p:clrMapOvr>
  <p:transition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B748B7-C427-7D4B-9378-BC59B11D1C5D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Ac: Recursos extraordinarios</a:t>
            </a:r>
            <a:endParaRPr lang="es-E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1C59F-ABC9-B241-8FBA-34254D96CBC4}" type="datetime1">
              <a:rPr lang="es-ES" smtClean="0"/>
              <a:t>28/2/17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9569642"/>
      </p:ext>
    </p:extLst>
  </p:cSld>
  <p:clrMapOvr>
    <a:masterClrMapping/>
  </p:clrMapOvr>
  <p:transition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tx2">
              <a:lumMod val="60000"/>
              <a:lumOff val="40000"/>
            </a:schemeClr>
          </a:fgClr>
          <a:bgClr>
            <a:srgbClr val="CCECFF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620000" cy="48006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225" y="5648325"/>
            <a:ext cx="549275" cy="396875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93909D3C-C2DB-D041-8755-98AD9BB684F9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7456" y="4048919"/>
            <a:ext cx="23669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es-ES" smtClean="0"/>
              <a:t>Ac: Recursos extraordinarios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738" y="1646237"/>
            <a:ext cx="2438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2"/>
                </a:solidFill>
                <a:cs typeface="+mn-cs"/>
              </a:defRPr>
            </a:lvl1pPr>
          </a:lstStyle>
          <a:p>
            <a:pPr>
              <a:defRPr/>
            </a:pPr>
            <a:fld id="{7A7F1AB2-7A42-C945-BD9D-A489044AEE88}" type="datetime1">
              <a:rPr lang="es-ES" smtClean="0"/>
              <a:t>28/2/17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ransition>
    <p:blinds dir="vert"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 spc="-1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9pPr>
    </p:titleStyle>
    <p:bodyStyle>
      <a:lvl1pPr marL="342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397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rgbClr val="8064A2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554163" indent="-228600" algn="l" rtl="0" eaLnBrk="0" fontAlgn="base" hangingPunct="0">
        <a:spcBef>
          <a:spcPct val="20000"/>
        </a:spcBef>
        <a:spcAft>
          <a:spcPct val="0"/>
        </a:spcAft>
        <a:buClr>
          <a:srgbClr val="4BACC6"/>
        </a:buClr>
        <a:buFont typeface="Arial" charset="0"/>
        <a:buChar char="•"/>
        <a:defRPr sz="14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jpeg"/><Relationship Id="rId5" Type="http://schemas.microsoft.com/office/2007/relationships/hdphoto" Target="../media/hdphoto1.wdp"/><Relationship Id="rId6" Type="http://schemas.openxmlformats.org/officeDocument/2006/relationships/image" Target="../media/image19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4" Type="http://schemas.openxmlformats.org/officeDocument/2006/relationships/image" Target="../media/image21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2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27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microsoft.com/office/2007/relationships/hdphoto" Target="../media/hdphoto3.wdp"/><Relationship Id="rId5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1.tif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jpeg"/><Relationship Id="rId6" Type="http://schemas.microsoft.com/office/2007/relationships/hdphoto" Target="../media/hdphoto4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tiff"/><Relationship Id="rId5" Type="http://schemas.openxmlformats.org/officeDocument/2006/relationships/image" Target="../media/image40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2.tiff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4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5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4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tiff"/><Relationship Id="rId4" Type="http://schemas.openxmlformats.org/officeDocument/2006/relationships/image" Target="../media/image56.jpeg"/><Relationship Id="rId5" Type="http://schemas.openxmlformats.org/officeDocument/2006/relationships/image" Target="../media/image57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tif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4" Type="http://schemas.openxmlformats.org/officeDocument/2006/relationships/image" Target="../media/image59.tiff"/><Relationship Id="rId5" Type="http://schemas.openxmlformats.org/officeDocument/2006/relationships/image" Target="../media/image60.jpeg"/><Relationship Id="rId6" Type="http://schemas.openxmlformats.org/officeDocument/2006/relationships/image" Target="../media/image61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4" Type="http://schemas.openxmlformats.org/officeDocument/2006/relationships/image" Target="../media/image64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4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tiff"/><Relationship Id="rId4" Type="http://schemas.openxmlformats.org/officeDocument/2006/relationships/image" Target="../media/image70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tiff"/><Relationship Id="rId3" Type="http://schemas.openxmlformats.org/officeDocument/2006/relationships/image" Target="../media/image4.tif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4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4" Type="http://schemas.openxmlformats.org/officeDocument/2006/relationships/image" Target="../media/image74.png"/><Relationship Id="rId5" Type="http://schemas.openxmlformats.org/officeDocument/2006/relationships/image" Target="../media/image75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4" Type="http://schemas.openxmlformats.org/officeDocument/2006/relationships/image" Target="../media/image7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8.png"/><Relationship Id="rId3" Type="http://schemas.openxmlformats.org/officeDocument/2006/relationships/image" Target="../media/image79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8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4" Type="http://schemas.openxmlformats.org/officeDocument/2006/relationships/image" Target="../media/image12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4" Type="http://schemas.openxmlformats.org/officeDocument/2006/relationships/image" Target="../media/image16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260648"/>
            <a:ext cx="7772400" cy="2751584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r>
              <a:rPr lang="es-ES_tradnl" sz="3600" dirty="0" smtClean="0">
                <a:solidFill>
                  <a:srgbClr val="FFFF00"/>
                </a:solidFill>
                <a:latin typeface="Lucida Sans" charset="0"/>
                <a:cs typeface="+mj-cs"/>
              </a:rPr>
              <a:t/>
            </a:r>
            <a:br>
              <a:rPr lang="es-ES_tradnl" sz="3600" dirty="0" smtClean="0">
                <a:solidFill>
                  <a:srgbClr val="FFFF00"/>
                </a:solidFill>
                <a:latin typeface="Lucida Sans" charset="0"/>
                <a:cs typeface="+mj-cs"/>
              </a:rPr>
            </a:br>
            <a:r>
              <a:rPr lang="es-ES_tradnl" sz="3600" dirty="0">
                <a:solidFill>
                  <a:srgbClr val="FFFF00"/>
                </a:solidFill>
                <a:latin typeface="Lucida Sans" charset="0"/>
                <a:cs typeface="+mj-cs"/>
              </a:rPr>
              <a:t/>
            </a:r>
            <a:br>
              <a:rPr lang="es-ES_tradnl" sz="3600" dirty="0">
                <a:solidFill>
                  <a:srgbClr val="FFFF00"/>
                </a:solidFill>
                <a:latin typeface="Lucida Sans" charset="0"/>
                <a:cs typeface="+mj-cs"/>
              </a:rPr>
            </a:br>
            <a:r>
              <a:rPr lang="es-ES_tradnl" sz="3600" dirty="0" smtClean="0">
                <a:solidFill>
                  <a:srgbClr val="FFFF00"/>
                </a:solidFill>
                <a:latin typeface="Lucida Sans" charset="0"/>
                <a:cs typeface="+mj-cs"/>
              </a:rPr>
              <a:t/>
            </a:r>
            <a:br>
              <a:rPr lang="es-ES_tradnl" sz="3600" dirty="0" smtClean="0">
                <a:solidFill>
                  <a:srgbClr val="FFFF00"/>
                </a:solidFill>
                <a:latin typeface="Lucida Sans" charset="0"/>
                <a:cs typeface="+mj-cs"/>
              </a:rPr>
            </a:br>
            <a:r>
              <a:rPr lang="es-ES_tradnl" sz="3600" dirty="0">
                <a:solidFill>
                  <a:srgbClr val="FFFF00"/>
                </a:solidFill>
                <a:latin typeface="Lucida Sans" charset="0"/>
                <a:cs typeface="+mj-cs"/>
              </a:rPr>
              <a:t/>
            </a:r>
            <a:br>
              <a:rPr lang="es-ES_tradnl" sz="3600" dirty="0">
                <a:solidFill>
                  <a:srgbClr val="FFFF00"/>
                </a:solidFill>
                <a:latin typeface="Lucida Sans" charset="0"/>
                <a:cs typeface="+mj-cs"/>
              </a:rPr>
            </a:br>
            <a:r>
              <a:rPr lang="es-ES_tradnl" sz="3600" dirty="0" smtClean="0">
                <a:solidFill>
                  <a:srgbClr val="FFFF00"/>
                </a:solidFill>
                <a:latin typeface="Lucida Sans" charset="0"/>
                <a:cs typeface="+mj-cs"/>
              </a:rPr>
              <a:t/>
            </a:r>
            <a:br>
              <a:rPr lang="es-ES_tradnl" sz="3600" dirty="0" smtClean="0">
                <a:solidFill>
                  <a:srgbClr val="FFFF00"/>
                </a:solidFill>
                <a:latin typeface="Lucida Sans" charset="0"/>
                <a:cs typeface="+mj-cs"/>
              </a:rPr>
            </a:br>
            <a:r>
              <a:rPr lang="es-ES_tradnl" sz="3600" dirty="0">
                <a:solidFill>
                  <a:srgbClr val="FFFF00"/>
                </a:solidFill>
                <a:latin typeface="Lucida Sans" charset="0"/>
                <a:cs typeface="+mj-cs"/>
              </a:rPr>
              <a:t/>
            </a:r>
            <a:br>
              <a:rPr lang="es-ES_tradnl" sz="3600" dirty="0">
                <a:solidFill>
                  <a:srgbClr val="FFFF00"/>
                </a:solidFill>
                <a:latin typeface="Lucida Sans" charset="0"/>
                <a:cs typeface="+mj-cs"/>
              </a:rPr>
            </a:br>
            <a:r>
              <a:rPr lang="es-ES_tradnl" sz="3600" dirty="0" smtClean="0">
                <a:solidFill>
                  <a:srgbClr val="FFFF00"/>
                </a:solidFill>
                <a:latin typeface="Lucida Sans" charset="0"/>
                <a:cs typeface="+mj-cs"/>
              </a:rPr>
              <a:t/>
            </a:r>
            <a:br>
              <a:rPr lang="es-ES_tradnl" sz="3600" dirty="0" smtClean="0">
                <a:solidFill>
                  <a:srgbClr val="FFFF00"/>
                </a:solidFill>
                <a:latin typeface="Lucida Sans" charset="0"/>
                <a:cs typeface="+mj-cs"/>
              </a:rPr>
            </a:br>
            <a:r>
              <a:rPr lang="es-ES_tradnl" sz="3600" dirty="0">
                <a:solidFill>
                  <a:srgbClr val="FFFF00"/>
                </a:solidFill>
                <a:latin typeface="Lucida Sans" charset="0"/>
                <a:cs typeface="+mj-cs"/>
              </a:rPr>
              <a:t/>
            </a:r>
            <a:br>
              <a:rPr lang="es-ES_tradnl" sz="3600" dirty="0">
                <a:solidFill>
                  <a:srgbClr val="FFFF00"/>
                </a:solidFill>
                <a:latin typeface="Lucida Sans" charset="0"/>
                <a:cs typeface="+mj-cs"/>
              </a:rPr>
            </a:br>
            <a:r>
              <a:rPr lang="es-ES_tradnl" sz="3600" dirty="0" smtClean="0">
                <a:solidFill>
                  <a:srgbClr val="FFFF00"/>
                </a:solidFill>
                <a:latin typeface="Lucida Sans" charset="0"/>
                <a:cs typeface="+mj-cs"/>
              </a:rPr>
              <a:t/>
            </a:r>
            <a:br>
              <a:rPr lang="es-ES_tradnl" sz="3600" dirty="0" smtClean="0">
                <a:solidFill>
                  <a:srgbClr val="FFFF00"/>
                </a:solidFill>
                <a:latin typeface="Lucida Sans" charset="0"/>
                <a:cs typeface="+mj-cs"/>
              </a:rPr>
            </a:br>
            <a:r>
              <a:rPr lang="es-ES_tradnl" sz="3600" dirty="0">
                <a:solidFill>
                  <a:srgbClr val="FFFF00"/>
                </a:solidFill>
                <a:latin typeface="Lucida Sans" charset="0"/>
                <a:cs typeface="+mj-cs"/>
              </a:rPr>
              <a:t/>
            </a:r>
            <a:br>
              <a:rPr lang="es-ES_tradnl" sz="3600" dirty="0">
                <a:solidFill>
                  <a:srgbClr val="FFFF00"/>
                </a:solidFill>
                <a:latin typeface="Lucida Sans" charset="0"/>
                <a:cs typeface="+mj-cs"/>
              </a:rPr>
            </a:br>
            <a:r>
              <a:rPr lang="es-ES_tradnl" sz="3600" dirty="0" smtClean="0">
                <a:solidFill>
                  <a:srgbClr val="FFFF00"/>
                </a:solidFill>
                <a:latin typeface="Lucida Sans" charset="0"/>
                <a:cs typeface="+mj-cs"/>
              </a:rPr>
              <a:t/>
            </a:r>
            <a:br>
              <a:rPr lang="es-ES_tradnl" sz="3600" dirty="0" smtClean="0">
                <a:solidFill>
                  <a:srgbClr val="FFFF00"/>
                </a:solidFill>
                <a:latin typeface="Lucida Sans" charset="0"/>
                <a:cs typeface="+mj-cs"/>
              </a:rPr>
            </a:br>
            <a:r>
              <a:rPr lang="es-ES_tradnl" sz="3600" dirty="0">
                <a:solidFill>
                  <a:srgbClr val="FFFF00"/>
                </a:solidFill>
                <a:latin typeface="Lucida Sans" charset="0"/>
                <a:cs typeface="+mj-cs"/>
              </a:rPr>
              <a:t/>
            </a:r>
            <a:br>
              <a:rPr lang="es-ES_tradnl" sz="3600" dirty="0">
                <a:solidFill>
                  <a:srgbClr val="FFFF00"/>
                </a:solidFill>
                <a:latin typeface="Lucida Sans" charset="0"/>
                <a:cs typeface="+mj-cs"/>
              </a:rPr>
            </a:br>
            <a:r>
              <a:rPr lang="es-ES_tradnl" sz="3600" dirty="0" smtClean="0">
                <a:solidFill>
                  <a:srgbClr val="FFFF00"/>
                </a:solidFill>
                <a:latin typeface="Lucida Sans" charset="0"/>
                <a:cs typeface="+mj-cs"/>
              </a:rPr>
              <a:t/>
            </a:r>
            <a:br>
              <a:rPr lang="es-ES_tradnl" sz="3600" dirty="0" smtClean="0">
                <a:solidFill>
                  <a:srgbClr val="FFFF00"/>
                </a:solidFill>
                <a:latin typeface="Lucida Sans" charset="0"/>
                <a:cs typeface="+mj-cs"/>
              </a:rPr>
            </a:br>
            <a:r>
              <a:rPr lang="es-ES_tradnl" sz="3600" dirty="0">
                <a:solidFill>
                  <a:srgbClr val="FFFF00"/>
                </a:solidFill>
                <a:latin typeface="Lucida Sans" charset="0"/>
                <a:cs typeface="+mj-cs"/>
              </a:rPr>
              <a:t/>
            </a:r>
            <a:br>
              <a:rPr lang="es-ES_tradnl" sz="3600" dirty="0">
                <a:solidFill>
                  <a:srgbClr val="FFFF00"/>
                </a:solidFill>
                <a:latin typeface="Lucida Sans" charset="0"/>
                <a:cs typeface="+mj-cs"/>
              </a:rPr>
            </a:br>
            <a:r>
              <a:rPr lang="es-ES_tradnl" sz="3600" dirty="0" smtClean="0">
                <a:solidFill>
                  <a:srgbClr val="FFFF00"/>
                </a:solidFill>
                <a:latin typeface="Lucida Sans" charset="0"/>
                <a:cs typeface="+mj-cs"/>
              </a:rPr>
              <a:t/>
            </a:r>
            <a:br>
              <a:rPr lang="es-ES_tradnl" sz="3600" dirty="0" smtClean="0">
                <a:solidFill>
                  <a:srgbClr val="FFFF00"/>
                </a:solidFill>
                <a:latin typeface="Lucida Sans" charset="0"/>
                <a:cs typeface="+mj-cs"/>
              </a:rPr>
            </a:br>
            <a:r>
              <a:rPr lang="es-ES_tradnl" sz="3600" dirty="0">
                <a:solidFill>
                  <a:srgbClr val="FFFF00"/>
                </a:solidFill>
                <a:latin typeface="Lucida Sans" charset="0"/>
                <a:cs typeface="+mj-cs"/>
              </a:rPr>
              <a:t/>
            </a:r>
            <a:br>
              <a:rPr lang="es-ES_tradnl" sz="3600" dirty="0">
                <a:solidFill>
                  <a:srgbClr val="FFFF00"/>
                </a:solidFill>
                <a:latin typeface="Lucida Sans" charset="0"/>
                <a:cs typeface="+mj-cs"/>
              </a:rPr>
            </a:br>
            <a:r>
              <a:rPr lang="es-ES_tradnl" sz="3600" dirty="0" smtClean="0">
                <a:solidFill>
                  <a:srgbClr val="FFFF00"/>
                </a:solidFill>
                <a:latin typeface="Lucida Sans" charset="0"/>
                <a:cs typeface="+mj-cs"/>
              </a:rPr>
              <a:t/>
            </a:r>
            <a:br>
              <a:rPr lang="es-ES_tradnl" sz="3600" dirty="0" smtClean="0">
                <a:solidFill>
                  <a:srgbClr val="FFFF00"/>
                </a:solidFill>
                <a:latin typeface="Lucida Sans" charset="0"/>
                <a:cs typeface="+mj-cs"/>
              </a:rPr>
            </a:br>
            <a:r>
              <a:rPr lang="es-ES_tradnl" sz="3600" dirty="0" smtClean="0">
                <a:solidFill>
                  <a:srgbClr val="FFFF00"/>
                </a:solidFill>
                <a:latin typeface="Lucida Sans" charset="0"/>
                <a:cs typeface="+mj-cs"/>
              </a:rPr>
              <a:t>ACOMPAÑAMIENTO: </a:t>
            </a:r>
            <a:r>
              <a:rPr lang="es-ES_tradnl" sz="3600" dirty="0">
                <a:solidFill>
                  <a:srgbClr val="FFFF00"/>
                </a:solidFill>
                <a:latin typeface="Lucida Sans" charset="0"/>
                <a:cs typeface="+mj-cs"/>
              </a:rPr>
              <a:t/>
            </a:r>
            <a:br>
              <a:rPr lang="es-ES_tradnl" sz="3600" dirty="0">
                <a:solidFill>
                  <a:srgbClr val="FFFF00"/>
                </a:solidFill>
                <a:latin typeface="Lucida Sans" charset="0"/>
                <a:cs typeface="+mj-cs"/>
              </a:rPr>
            </a:br>
            <a:r>
              <a:rPr lang="es-ES_tradnl" sz="3600" dirty="0" smtClean="0">
                <a:solidFill>
                  <a:srgbClr val="FFFF00"/>
                </a:solidFill>
                <a:latin typeface="Lucida Sans" charset="0"/>
                <a:cs typeface="+mj-cs"/>
              </a:rPr>
              <a:t>RECURSOS «EXTRAORDINARIOS »</a:t>
            </a:r>
            <a:br>
              <a:rPr lang="es-ES_tradnl" sz="3600" dirty="0" smtClean="0">
                <a:solidFill>
                  <a:srgbClr val="FFFF00"/>
                </a:solidFill>
                <a:latin typeface="Lucida Sans" charset="0"/>
                <a:cs typeface="+mj-cs"/>
              </a:rPr>
            </a:br>
            <a:r>
              <a:rPr lang="es-ES_tradnl" sz="3600" dirty="0" smtClean="0">
                <a:solidFill>
                  <a:srgbClr val="FFFF00"/>
                </a:solidFill>
                <a:latin typeface="Lucida Sans" charset="0"/>
                <a:cs typeface="+mj-cs"/>
              </a:rPr>
              <a:t>EN LA ENTREVISTA</a:t>
            </a:r>
            <a:br>
              <a:rPr lang="es-ES_tradnl" sz="3600" dirty="0" smtClean="0">
                <a:solidFill>
                  <a:srgbClr val="FFFF00"/>
                </a:solidFill>
                <a:latin typeface="Lucida Sans" charset="0"/>
                <a:cs typeface="+mj-cs"/>
              </a:rPr>
            </a:br>
            <a:endParaRPr lang="es-ES" sz="3600" dirty="0">
              <a:solidFill>
                <a:srgbClr val="FFFF00"/>
              </a:solidFill>
              <a:latin typeface="Lucida Sans" charset="0"/>
              <a:cs typeface="+mj-cs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260551"/>
            <a:ext cx="7273925" cy="3552825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eaLnBrk="1" hangingPunct="1"/>
            <a:endParaRPr lang="es-ES_tradnl" sz="2800" dirty="0">
              <a:solidFill>
                <a:srgbClr val="0D0D0D"/>
              </a:solidFill>
              <a:latin typeface="Lucida Sans" charset="0"/>
            </a:endParaRPr>
          </a:p>
          <a:p>
            <a:pPr algn="ctr" eaLnBrk="1" hangingPunct="1"/>
            <a:r>
              <a:rPr lang="es-ES_tradnl" sz="2800" dirty="0" smtClean="0">
                <a:solidFill>
                  <a:srgbClr val="0D0D0D"/>
                </a:solidFill>
                <a:latin typeface="Lucida Sans" charset="0"/>
              </a:rPr>
              <a:t>Existen </a:t>
            </a:r>
            <a:r>
              <a:rPr lang="es-ES_tradnl" sz="2800" b="1" dirty="0" smtClean="0">
                <a:solidFill>
                  <a:srgbClr val="0D0D0D"/>
                </a:solidFill>
                <a:latin typeface="Lucida Sans" charset="0"/>
              </a:rPr>
              <a:t>RECURSOS ESPECIALES </a:t>
            </a:r>
          </a:p>
          <a:p>
            <a:pPr algn="ctr" eaLnBrk="1" hangingPunct="1"/>
            <a:r>
              <a:rPr lang="es-ES_tradnl" sz="2800" dirty="0" smtClean="0">
                <a:solidFill>
                  <a:srgbClr val="0D0D0D"/>
                </a:solidFill>
                <a:latin typeface="Lucida Sans" charset="0"/>
              </a:rPr>
              <a:t>para situaciones especiales.</a:t>
            </a:r>
            <a:endParaRPr lang="es-ES_tradnl" sz="2800" dirty="0">
              <a:solidFill>
                <a:srgbClr val="0D0D0D"/>
              </a:solidFill>
              <a:latin typeface="Lucida Sans" charset="0"/>
            </a:endParaRPr>
          </a:p>
          <a:p>
            <a:pPr algn="ctr" eaLnBrk="1" hangingPunct="1"/>
            <a:endParaRPr lang="es-ES_tradnl" sz="2800" dirty="0" smtClean="0">
              <a:solidFill>
                <a:srgbClr val="0D0D0D"/>
              </a:solidFill>
              <a:latin typeface="Lucida Sans" charset="0"/>
            </a:endParaRPr>
          </a:p>
          <a:p>
            <a:pPr algn="ctr" eaLnBrk="1" hangingPunct="1"/>
            <a:r>
              <a:rPr lang="es-ES_tradnl" sz="2800" dirty="0" smtClean="0">
                <a:solidFill>
                  <a:srgbClr val="0D0D0D"/>
                </a:solidFill>
                <a:latin typeface="Lucida Sans" charset="0"/>
              </a:rPr>
              <a:t>Y existen </a:t>
            </a:r>
            <a:r>
              <a:rPr lang="es-ES_tradnl" sz="2800" b="1" dirty="0" smtClean="0">
                <a:solidFill>
                  <a:srgbClr val="0D0D0D"/>
                </a:solidFill>
                <a:latin typeface="Lucida Sans" charset="0"/>
              </a:rPr>
              <a:t>RECURSOS PROBLEMÁTICOS </a:t>
            </a:r>
            <a:r>
              <a:rPr lang="es-ES_tradnl" sz="2800" dirty="0" smtClean="0">
                <a:solidFill>
                  <a:srgbClr val="0D0D0D"/>
                </a:solidFill>
                <a:latin typeface="Lucida Sans" charset="0"/>
              </a:rPr>
              <a:t>que no se deberían utilizar sin mucho discernimiento previo</a:t>
            </a:r>
          </a:p>
          <a:p>
            <a:pPr algn="ctr" eaLnBrk="1" hangingPunct="1"/>
            <a:endParaRPr lang="es-ES_tradnl" sz="2800" dirty="0">
              <a:solidFill>
                <a:srgbClr val="0D0D0D"/>
              </a:solidFill>
              <a:latin typeface="Lucida Sans" charset="0"/>
            </a:endParaRPr>
          </a:p>
        </p:txBody>
      </p:sp>
      <p:sp>
        <p:nvSpPr>
          <p:cNvPr id="15363" name="4 Marcador de pie de página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s-ES" sz="1200" smtClean="0">
                <a:solidFill>
                  <a:schemeClr val="bg2"/>
                </a:solidFill>
              </a:rPr>
              <a:t>Ac: Recursos extraordinarios</a:t>
            </a:r>
            <a:endParaRPr lang="es-ES" sz="1200" dirty="0">
              <a:solidFill>
                <a:schemeClr val="bg2"/>
              </a:solidFill>
            </a:endParaRPr>
          </a:p>
        </p:txBody>
      </p:sp>
      <p:sp>
        <p:nvSpPr>
          <p:cNvPr id="15364" name="5 Marcador de número de diapositiva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fld id="{EF399653-BE05-F847-AA74-2225A3931EE5}" type="slidenum">
              <a:rPr lang="es-ES">
                <a:cs typeface="ＭＳ Ｐゴシック" charset="0"/>
              </a:rPr>
              <a:pPr/>
              <a:t>1</a:t>
            </a:fld>
            <a:endParaRPr lang="es-ES"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03617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304800"/>
            <a:ext cx="7416800" cy="914400"/>
          </a:xfrm>
          <a:ln>
            <a:solidFill>
              <a:srgbClr val="0000FF"/>
            </a:solidFill>
            <a:miter lim="800000"/>
            <a:headEnd/>
            <a:tailEnd/>
          </a:ln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_tradnl" sz="2800" b="1" dirty="0" smtClean="0">
                <a:latin typeface="Lucida Sans" pitchFamily="34" charset="0"/>
                <a:ea typeface="+mj-ea"/>
                <a:cs typeface="+mj-cs"/>
              </a:rPr>
              <a:t>SITUACIÓN ESPECIAL:</a:t>
            </a:r>
            <a:br>
              <a:rPr lang="es-ES_tradnl" sz="2800" b="1" dirty="0" smtClean="0">
                <a:latin typeface="Lucida Sans" pitchFamily="34" charset="0"/>
                <a:ea typeface="+mj-ea"/>
                <a:cs typeface="+mj-cs"/>
              </a:rPr>
            </a:br>
            <a:r>
              <a:rPr lang="es-ES_tradnl" sz="2800" b="1" dirty="0" smtClean="0">
                <a:latin typeface="Lucida Sans" pitchFamily="34" charset="0"/>
                <a:ea typeface="+mj-ea"/>
                <a:cs typeface="+mj-cs"/>
              </a:rPr>
              <a:t>ACOMPAÑAMIENTO A MENORES</a:t>
            </a:r>
            <a:endParaRPr lang="es-ES_tradnl" sz="2800" b="1" dirty="0">
              <a:latin typeface="Lucida Sans" pitchFamily="34" charset="0"/>
              <a:ea typeface="+mj-ea"/>
              <a:cs typeface="+mj-cs"/>
            </a:endParaRPr>
          </a:p>
        </p:txBody>
      </p:sp>
      <p:sp>
        <p:nvSpPr>
          <p:cNvPr id="89091" name="Rectangle 3"/>
          <p:cNvSpPr>
            <a:spLocks noGrp="1" noChangeArrowheads="1"/>
          </p:cNvSpPr>
          <p:nvPr>
            <p:ph idx="1"/>
          </p:nvPr>
        </p:nvSpPr>
        <p:spPr>
          <a:xfrm>
            <a:off x="134503" y="1497266"/>
            <a:ext cx="8316416" cy="5221288"/>
          </a:xfr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extLst/>
        </p:spPr>
        <p:txBody>
          <a:bodyPr/>
          <a:lstStyle>
            <a:lvl1pPr marL="3429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639763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s-ES_tradnl" sz="2200" dirty="0" smtClean="0">
                <a:latin typeface="Lucida Sans" charset="0"/>
                <a:cs typeface="+mn-cs"/>
              </a:rPr>
              <a:t>Clarificar </a:t>
            </a:r>
            <a:r>
              <a:rPr lang="es-ES_tradnl" sz="2200" dirty="0">
                <a:latin typeface="Lucida Sans" charset="0"/>
                <a:cs typeface="+mn-cs"/>
              </a:rPr>
              <a:t>la </a:t>
            </a:r>
            <a:r>
              <a:rPr lang="es-ES_tradnl" sz="2200" dirty="0" smtClean="0">
                <a:latin typeface="Lucida Sans" charset="0"/>
                <a:cs typeface="+mn-cs"/>
              </a:rPr>
              <a:t>relación. Lugar «institucional»</a:t>
            </a:r>
            <a:endParaRPr lang="es-ES_tradnl" sz="2200" dirty="0" smtClean="0">
              <a:latin typeface="Lucida Sans" charset="0"/>
            </a:endParaRPr>
          </a:p>
          <a:p>
            <a:pPr eaLnBrk="1" hangingPunct="1">
              <a:defRPr/>
            </a:pPr>
            <a:r>
              <a:rPr lang="es-ES_tradnl" sz="2200" dirty="0" smtClean="0">
                <a:latin typeface="Lucida Sans" charset="0"/>
              </a:rPr>
              <a:t>Contar </a:t>
            </a:r>
            <a:r>
              <a:rPr lang="es-ES_tradnl" sz="2200" dirty="0">
                <a:latin typeface="Lucida Sans" charset="0"/>
              </a:rPr>
              <a:t>con la familia (de modo explícito, implícito</a:t>
            </a:r>
            <a:r>
              <a:rPr lang="es-ES_tradnl" sz="2200" dirty="0" smtClean="0">
                <a:latin typeface="Lucida Sans" charset="0"/>
              </a:rPr>
              <a:t>)</a:t>
            </a:r>
          </a:p>
          <a:p>
            <a:pPr eaLnBrk="1" hangingPunct="1">
              <a:defRPr/>
            </a:pPr>
            <a:r>
              <a:rPr lang="es-ES_tradnl" sz="2200" dirty="0" smtClean="0">
                <a:latin typeface="Lucida Sans" charset="0"/>
              </a:rPr>
              <a:t>Si hay delito </a:t>
            </a:r>
            <a:r>
              <a:rPr lang="es-ES_tradnl" sz="2200" dirty="0">
                <a:latin typeface="Lucida Sans" charset="0"/>
              </a:rPr>
              <a:t>sobre él: familia, juez, policía. </a:t>
            </a:r>
            <a:r>
              <a:rPr lang="es-ES_tradnl" sz="2200" b="1" dirty="0" smtClean="0">
                <a:latin typeface="Lucida Sans" charset="0"/>
              </a:rPr>
              <a:t>CONSULTAR</a:t>
            </a:r>
          </a:p>
          <a:p>
            <a:pPr eaLnBrk="1" hangingPunct="1">
              <a:defRPr/>
            </a:pPr>
            <a:r>
              <a:rPr lang="es-ES_tradnl" sz="2200" b="1" dirty="0" smtClean="0">
                <a:latin typeface="Lucida Sans" charset="0"/>
              </a:rPr>
              <a:t>Normas de conducta institucionales</a:t>
            </a:r>
            <a:endParaRPr lang="es-ES" sz="2200" b="1" dirty="0">
              <a:latin typeface="Lucida Sans" charset="0"/>
            </a:endParaRPr>
          </a:p>
        </p:txBody>
      </p:sp>
      <p:sp>
        <p:nvSpPr>
          <p:cNvPr id="63494" name="5 Marcador de número de diapositiva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9pPr>
          </a:lstStyle>
          <a:p>
            <a:fld id="{8A3686A9-CD07-6E41-A922-7225E000BA22}" type="slidenum">
              <a:rPr lang="es-ES" altLang="es-ES_tradnl" sz="1800">
                <a:solidFill>
                  <a:srgbClr val="FFFFFF"/>
                </a:solidFill>
              </a:rPr>
              <a:pPr/>
              <a:t>10</a:t>
            </a:fld>
            <a:endParaRPr lang="es-ES" altLang="es-ES_tradnl" sz="1800">
              <a:solidFill>
                <a:srgbClr val="FFFFFF"/>
              </a:solidFill>
            </a:endParaRPr>
          </a:p>
        </p:txBody>
      </p:sp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937" y="3911854"/>
            <a:ext cx="2808288" cy="280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9 CuadroTexto"/>
          <p:cNvSpPr txBox="1">
            <a:spLocks noChangeArrowheads="1"/>
          </p:cNvSpPr>
          <p:nvPr/>
        </p:nvSpPr>
        <p:spPr bwMode="auto">
          <a:xfrm rot="1714690">
            <a:off x="6341534" y="533600"/>
            <a:ext cx="210070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rgbClr val="9BBB59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rgbClr val="8064A2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s-ES" altLang="es-ES_tradnl" sz="2000" b="1" dirty="0" smtClean="0">
                <a:latin typeface="Lucida Sans" charset="0"/>
                <a:ea typeface="Lucida Sans" charset="0"/>
                <a:cs typeface="Lucida Sans" charset="0"/>
              </a:rPr>
              <a:t>¡Necesario, </a:t>
            </a:r>
            <a:r>
              <a:rPr lang="es-ES" altLang="es-ES_tradnl" sz="2000" b="1" smtClean="0">
                <a:latin typeface="Lucida Sans" charset="0"/>
                <a:ea typeface="Lucida Sans" charset="0"/>
                <a:cs typeface="Lucida Sans" charset="0"/>
              </a:rPr>
              <a:t>pero delicado</a:t>
            </a:r>
            <a:r>
              <a:rPr lang="es-ES" altLang="es-ES_tradnl" sz="2000" b="1" dirty="0" smtClean="0">
                <a:latin typeface="Lucida Sans" charset="0"/>
                <a:ea typeface="Lucida Sans" charset="0"/>
                <a:cs typeface="Lucida Sans" charset="0"/>
              </a:rPr>
              <a:t>!</a:t>
            </a:r>
            <a:endParaRPr lang="es-ES" altLang="es-ES_tradnl" sz="2000" b="1" dirty="0">
              <a:latin typeface="Lucida Sans" charset="0"/>
              <a:ea typeface="Lucida Sans" charset="0"/>
              <a:cs typeface="Lucida Sans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intBrush trans="12000" brushSize="6"/>
                    </a14:imgEffect>
                  </a14:imgLayer>
                </a14:imgProps>
              </a:ext>
            </a:extLst>
          </a:blip>
          <a:srcRect l="7321" t="13447" r="22680" b="25297"/>
          <a:stretch/>
        </p:blipFill>
        <p:spPr>
          <a:xfrm>
            <a:off x="179512" y="3362838"/>
            <a:ext cx="4994150" cy="3277755"/>
          </a:xfrm>
          <a:prstGeom prst="rect">
            <a:avLst/>
          </a:prstGeom>
          <a:effectLst>
            <a:softEdge rad="88900"/>
          </a:effectLst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6"/>
          <a:srcRect t="28312" b="50000"/>
          <a:stretch/>
        </p:blipFill>
        <p:spPr>
          <a:xfrm rot="20417089">
            <a:off x="4260102" y="3067229"/>
            <a:ext cx="4806285" cy="693668"/>
          </a:xfrm>
          <a:prstGeom prst="rect">
            <a:avLst/>
          </a:prstGeom>
        </p:spPr>
      </p:pic>
      <p:sp>
        <p:nvSpPr>
          <p:cNvPr id="63493" name="4 Marcador de pie de página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rgbClr val="9BBB59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rgbClr val="8064A2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s-ES" altLang="es-ES_tradnl" sz="1200" smtClean="0">
                <a:solidFill>
                  <a:schemeClr val="bg2"/>
                </a:solidFill>
                <a:latin typeface="Times New Roman" charset="0"/>
              </a:rPr>
              <a:t>Ac: Recursos extraordinarios</a:t>
            </a:r>
            <a:endParaRPr lang="es-ES" altLang="es-ES_tradnl" sz="1200">
              <a:solidFill>
                <a:schemeClr val="bg2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61458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0" grpId="0" animBg="1" autoUpdateAnimBg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88640"/>
            <a:ext cx="7416800" cy="914400"/>
          </a:xfrm>
          <a:ln>
            <a:solidFill>
              <a:srgbClr val="0000FF"/>
            </a:solidFill>
            <a:miter lim="800000"/>
            <a:headEnd/>
            <a:tailEnd/>
          </a:ln>
        </p:spPr>
        <p:txBody>
          <a:bodyPr rtlCol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_tradnl" sz="2800" b="1" dirty="0" smtClean="0">
                <a:latin typeface="Lucida Sans" pitchFamily="34" charset="0"/>
                <a:ea typeface="+mj-ea"/>
                <a:cs typeface="+mj-cs"/>
              </a:rPr>
              <a:t>SITUACIÓN ESPECIAL:</a:t>
            </a:r>
            <a:br>
              <a:rPr lang="es-ES_tradnl" sz="2800" b="1" dirty="0" smtClean="0">
                <a:latin typeface="Lucida Sans" pitchFamily="34" charset="0"/>
                <a:ea typeface="+mj-ea"/>
                <a:cs typeface="+mj-cs"/>
              </a:rPr>
            </a:br>
            <a:r>
              <a:rPr lang="es-ES_tradnl" sz="2800" b="1" dirty="0" smtClean="0">
                <a:latin typeface="Lucida Sans" pitchFamily="34" charset="0"/>
                <a:ea typeface="+mj-ea"/>
                <a:cs typeface="+mj-cs"/>
              </a:rPr>
              <a:t>A PERSONAS «VULNERABLES»</a:t>
            </a:r>
            <a:endParaRPr lang="es-ES_tradnl" sz="2800" b="1" dirty="0">
              <a:latin typeface="Lucida Sans" pitchFamily="34" charset="0"/>
              <a:ea typeface="+mj-ea"/>
              <a:cs typeface="+mj-cs"/>
            </a:endParaRPr>
          </a:p>
        </p:txBody>
      </p:sp>
      <p:sp>
        <p:nvSpPr>
          <p:cNvPr id="63493" name="4 Marcador de pie de página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rgbClr val="9BBB59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rgbClr val="8064A2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s-ES" altLang="es-ES_tradnl" sz="1200" smtClean="0">
                <a:solidFill>
                  <a:schemeClr val="bg2"/>
                </a:solidFill>
                <a:latin typeface="Times New Roman" charset="0"/>
              </a:rPr>
              <a:t>Ac: Recursos extraordinarios</a:t>
            </a:r>
            <a:endParaRPr lang="es-ES" altLang="es-ES_tradnl" sz="1200">
              <a:solidFill>
                <a:schemeClr val="bg2"/>
              </a:solidFill>
              <a:latin typeface="Times New Roman" charset="0"/>
            </a:endParaRPr>
          </a:p>
        </p:txBody>
      </p:sp>
      <p:sp>
        <p:nvSpPr>
          <p:cNvPr id="63494" name="5 Marcador de número de diapositiva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9pPr>
          </a:lstStyle>
          <a:p>
            <a:fld id="{8A3686A9-CD07-6E41-A922-7225E000BA22}" type="slidenum">
              <a:rPr lang="es-ES" altLang="es-ES_tradnl" sz="1800">
                <a:solidFill>
                  <a:srgbClr val="FFFFFF"/>
                </a:solidFill>
              </a:rPr>
              <a:pPr/>
              <a:t>11</a:t>
            </a:fld>
            <a:endParaRPr lang="es-ES" altLang="es-ES_tradnl" sz="1800">
              <a:solidFill>
                <a:srgbClr val="FFFFFF"/>
              </a:solidFill>
            </a:endParaRPr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>
          <a:xfrm>
            <a:off x="683568" y="1412776"/>
            <a:ext cx="7344816" cy="1684784"/>
          </a:xfrm>
          <a:effectLst>
            <a:softEdge rad="0"/>
          </a:effectLst>
        </p:spPr>
        <p:txBody>
          <a:bodyPr/>
          <a:lstStyle/>
          <a:p>
            <a:r>
              <a:rPr lang="es-ES_tradnl" dirty="0" smtClean="0"/>
              <a:t>Ancianos, enfermos, con discapacidad…</a:t>
            </a:r>
          </a:p>
          <a:p>
            <a:r>
              <a:rPr lang="es-ES_tradnl" dirty="0" smtClean="0"/>
              <a:t>Personas más dependientes, menos libres y autónomas</a:t>
            </a:r>
          </a:p>
          <a:p>
            <a:r>
              <a:rPr lang="es-ES_tradnl" dirty="0" smtClean="0"/>
              <a:t>La posibilidad de influencia y control es grande</a:t>
            </a:r>
          </a:p>
          <a:p>
            <a:r>
              <a:rPr lang="es-ES_tradnl" dirty="0" smtClean="0"/>
              <a:t>Cuidados como a menores: en la institución, con la familia, en un lugar «diáfano», respeto… </a:t>
            </a:r>
          </a:p>
          <a:p>
            <a:endParaRPr lang="es-ES_tradnl" dirty="0" smtClean="0"/>
          </a:p>
          <a:p>
            <a:endParaRPr lang="es-ES_tradnl" dirty="0" smtClean="0"/>
          </a:p>
          <a:p>
            <a:endParaRPr lang="es-ES_tradnl" dirty="0" smtClean="0"/>
          </a:p>
          <a:p>
            <a:endParaRPr lang="es-ES_tradnl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7511" y="3284983"/>
            <a:ext cx="4710993" cy="3528697"/>
          </a:xfrm>
          <a:prstGeom prst="rect">
            <a:avLst/>
          </a:prstGeom>
          <a:effectLst>
            <a:softEdge rad="76200"/>
          </a:effec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96" y="3665984"/>
            <a:ext cx="3168352" cy="3168352"/>
          </a:xfrm>
          <a:prstGeom prst="rect">
            <a:avLst/>
          </a:prstGeom>
          <a:effectLst>
            <a:softEdge rad="88900"/>
          </a:effectLst>
        </p:spPr>
      </p:pic>
    </p:spTree>
    <p:extLst>
      <p:ext uri="{BB962C8B-B14F-4D97-AF65-F5344CB8AC3E}">
        <p14:creationId xmlns:p14="http://schemas.microsoft.com/office/powerpoint/2010/main" val="1998097157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0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15888"/>
            <a:ext cx="8137525" cy="914400"/>
          </a:xfrm>
          <a:ln>
            <a:solidFill>
              <a:srgbClr val="0000FF"/>
            </a:solidFill>
            <a:miter lim="800000"/>
            <a:headEnd/>
            <a:tailEnd/>
          </a:ln>
        </p:spPr>
        <p:txBody>
          <a:bodyPr rtlCol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_tradnl" sz="2800" b="1" dirty="0" smtClean="0">
                <a:latin typeface="Lucida Sans" pitchFamily="34" charset="0"/>
                <a:ea typeface="+mj-ea"/>
                <a:cs typeface="+mj-cs"/>
              </a:rPr>
              <a:t>SITUACIÓN ESPECIAL: </a:t>
            </a:r>
            <a:br>
              <a:rPr lang="es-ES_tradnl" sz="2800" b="1" dirty="0" smtClean="0">
                <a:latin typeface="Lucida Sans" pitchFamily="34" charset="0"/>
                <a:ea typeface="+mj-ea"/>
                <a:cs typeface="+mj-cs"/>
              </a:rPr>
            </a:br>
            <a:r>
              <a:rPr lang="es-ES_tradnl" sz="2800" b="1" dirty="0" smtClean="0">
                <a:latin typeface="Lucida Sans" pitchFamily="34" charset="0"/>
                <a:ea typeface="+mj-ea"/>
                <a:cs typeface="+mj-cs"/>
              </a:rPr>
              <a:t>ACOMPAÑAMIENTO A DISTANCIA</a:t>
            </a:r>
            <a:endParaRPr lang="es-ES_tradnl" sz="2800" b="1" dirty="0">
              <a:latin typeface="Lucida Sans" pitchFamily="34" charset="0"/>
              <a:ea typeface="+mj-ea"/>
              <a:cs typeface="+mj-cs"/>
            </a:endParaRPr>
          </a:p>
        </p:txBody>
      </p:sp>
      <p:sp>
        <p:nvSpPr>
          <p:cNvPr id="61445" name="4 Marcador de pie de página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rgbClr val="9BBB59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rgbClr val="8064A2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s-ES" altLang="es-ES_tradnl" sz="1200" smtClean="0">
                <a:solidFill>
                  <a:schemeClr val="bg2"/>
                </a:solidFill>
                <a:latin typeface="Times New Roman" charset="0"/>
              </a:rPr>
              <a:t>Ac: Recursos extraordinarios</a:t>
            </a:r>
            <a:endParaRPr lang="es-ES" altLang="es-ES_tradnl" sz="1200">
              <a:solidFill>
                <a:schemeClr val="bg2"/>
              </a:solidFill>
              <a:latin typeface="Times New Roman" charset="0"/>
            </a:endParaRPr>
          </a:p>
        </p:txBody>
      </p:sp>
      <p:sp>
        <p:nvSpPr>
          <p:cNvPr id="61446" name="5 Marcador de número de diapositiva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9pPr>
          </a:lstStyle>
          <a:p>
            <a:fld id="{DDF4C5E0-8A58-C045-9415-D3A61A4B8673}" type="slidenum">
              <a:rPr lang="es-ES" altLang="es-ES_tradnl" sz="1800">
                <a:solidFill>
                  <a:srgbClr val="FFFFFF"/>
                </a:solidFill>
              </a:rPr>
              <a:pPr/>
              <a:t>12</a:t>
            </a:fld>
            <a:endParaRPr lang="es-ES" altLang="es-ES_tradnl" sz="1800">
              <a:solidFill>
                <a:srgbClr val="FFFFFF"/>
              </a:solidFill>
            </a:endParaRPr>
          </a:p>
        </p:txBody>
      </p:sp>
      <p:sp>
        <p:nvSpPr>
          <p:cNvPr id="6" name="9 CuadroTexto"/>
          <p:cNvSpPr txBox="1">
            <a:spLocks noChangeArrowheads="1"/>
          </p:cNvSpPr>
          <p:nvPr/>
        </p:nvSpPr>
        <p:spPr bwMode="auto">
          <a:xfrm>
            <a:off x="3828480" y="2192018"/>
            <a:ext cx="424872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rgbClr val="9BBB59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rgbClr val="8064A2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s-ES" altLang="es-ES_tradnl" b="1" dirty="0" smtClean="0">
                <a:latin typeface="Lucida Sans" charset="0"/>
                <a:ea typeface="Lucida Sans" charset="0"/>
                <a:cs typeface="Lucida Sans" charset="0"/>
              </a:rPr>
              <a:t>Situaciones distintas</a:t>
            </a:r>
          </a:p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s-ES" altLang="es-ES_tradnl" b="1" dirty="0" smtClean="0">
                <a:latin typeface="Lucida Sans" charset="0"/>
                <a:ea typeface="Lucida Sans" charset="0"/>
                <a:cs typeface="Lucida Sans" charset="0"/>
              </a:rPr>
              <a:t>Ayer y hoy</a:t>
            </a:r>
          </a:p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s-ES" altLang="es-ES_tradnl" b="1" dirty="0" smtClean="0">
                <a:latin typeface="Lucida Sans" charset="0"/>
                <a:ea typeface="Lucida Sans" charset="0"/>
                <a:cs typeface="Lucida Sans" charset="0"/>
              </a:rPr>
              <a:t>¡Discernir lo apropiado!</a:t>
            </a:r>
            <a:endParaRPr lang="es-ES" altLang="es-ES_tradnl" b="1" dirty="0">
              <a:latin typeface="Lucida Sans" charset="0"/>
              <a:ea typeface="Lucida Sans" charset="0"/>
              <a:cs typeface="Lucida Sans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4085" t="11434" r="3753"/>
          <a:stretch/>
        </p:blipFill>
        <p:spPr>
          <a:xfrm>
            <a:off x="1598824" y="4231480"/>
            <a:ext cx="5637472" cy="2657953"/>
          </a:xfrm>
          <a:prstGeom prst="rect">
            <a:avLst/>
          </a:prstGeom>
        </p:spPr>
      </p:pic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457200" y="1600200"/>
            <a:ext cx="4330824" cy="2548880"/>
          </a:xfrm>
        </p:spPr>
        <p:txBody>
          <a:bodyPr/>
          <a:lstStyle/>
          <a:p>
            <a:r>
              <a:rPr lang="es-ES_tradnl" dirty="0" smtClean="0"/>
              <a:t>Correo postal</a:t>
            </a:r>
          </a:p>
          <a:p>
            <a:r>
              <a:rPr lang="es-ES_tradnl" dirty="0" smtClean="0"/>
              <a:t>Correo electrónico</a:t>
            </a:r>
          </a:p>
          <a:p>
            <a:r>
              <a:rPr lang="es-ES_tradnl" dirty="0" smtClean="0"/>
              <a:t>Teléfono</a:t>
            </a:r>
          </a:p>
          <a:p>
            <a:r>
              <a:rPr lang="es-ES_tradnl" dirty="0" err="1" smtClean="0"/>
              <a:t>Videollamada</a:t>
            </a:r>
            <a:endParaRPr lang="es-ES_tradnl" dirty="0" smtClean="0"/>
          </a:p>
          <a:p>
            <a:r>
              <a:rPr lang="es-ES_tradnl" dirty="0" smtClean="0"/>
              <a:t>Mensajes instantáneos</a:t>
            </a:r>
          </a:p>
          <a:p>
            <a:r>
              <a:rPr lang="es-ES_tradnl" dirty="0" smtClean="0"/>
              <a:t>Redes sociales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002959848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0" grpId="0" animBg="1" autoUpdateAnimBg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4 Marcador de pie de página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rgbClr val="9BBB59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rgbClr val="8064A2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s-ES" altLang="es-ES_tradnl" sz="1200">
                <a:solidFill>
                  <a:schemeClr val="bg2"/>
                </a:solidFill>
                <a:latin typeface="Times New Roman" charset="0"/>
              </a:rPr>
              <a:t>Acompañamiento: Recursos</a:t>
            </a:r>
          </a:p>
        </p:txBody>
      </p:sp>
      <p:sp>
        <p:nvSpPr>
          <p:cNvPr id="50180" name="5 Marcador de número de diapositiva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9pPr>
          </a:lstStyle>
          <a:p>
            <a:fld id="{04F794AB-3B21-CE4A-A800-07EF5BAE9713}" type="slidenum">
              <a:rPr lang="es-ES" altLang="es-ES_tradnl" sz="1800">
                <a:solidFill>
                  <a:srgbClr val="FFFFFF"/>
                </a:solidFill>
              </a:rPr>
              <a:pPr/>
              <a:t>13</a:t>
            </a:fld>
            <a:endParaRPr lang="es-ES" altLang="es-ES_tradnl" sz="1800">
              <a:solidFill>
                <a:srgbClr val="FFFFFF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b="23376"/>
          <a:stretch/>
        </p:blipFill>
        <p:spPr>
          <a:xfrm>
            <a:off x="4485641" y="4459426"/>
            <a:ext cx="4045584" cy="2321928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50183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62965"/>
            <a:ext cx="4355976" cy="3095035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15888"/>
            <a:ext cx="8137525" cy="914400"/>
          </a:xfrm>
          <a:ln>
            <a:solidFill>
              <a:srgbClr val="0000FF"/>
            </a:solidFill>
            <a:miter lim="800000"/>
            <a:headEnd/>
            <a:tailEnd/>
          </a:ln>
        </p:spPr>
        <p:txBody>
          <a:bodyPr rtlCol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_tradnl" sz="2800" b="1" dirty="0" smtClean="0">
                <a:latin typeface="Lucida Sans" pitchFamily="34" charset="0"/>
                <a:ea typeface="+mj-ea"/>
                <a:cs typeface="+mj-cs"/>
              </a:rPr>
              <a:t>SITUACIÓN ESPECIAL: </a:t>
            </a:r>
            <a:br>
              <a:rPr lang="es-ES_tradnl" sz="2800" b="1" dirty="0" smtClean="0">
                <a:latin typeface="Lucida Sans" pitchFamily="34" charset="0"/>
                <a:ea typeface="+mj-ea"/>
                <a:cs typeface="+mj-cs"/>
              </a:rPr>
            </a:br>
            <a:r>
              <a:rPr lang="es-ES_tradnl" sz="2800" b="1" dirty="0" smtClean="0">
                <a:latin typeface="Lucida Sans" pitchFamily="34" charset="0"/>
                <a:ea typeface="+mj-ea"/>
                <a:cs typeface="+mj-cs"/>
              </a:rPr>
              <a:t>ACOMPAÑAMIENTO POR CARTA</a:t>
            </a:r>
            <a:endParaRPr lang="es-ES_tradnl" sz="2800" b="1" dirty="0">
              <a:latin typeface="Lucida Sans" pitchFamily="34" charset="0"/>
              <a:ea typeface="+mj-ea"/>
              <a:cs typeface="+mj-cs"/>
            </a:endParaRPr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>
          <a:xfrm>
            <a:off x="179512" y="1412776"/>
            <a:ext cx="4330824" cy="1926505"/>
          </a:xfrm>
        </p:spPr>
        <p:txBody>
          <a:bodyPr/>
          <a:lstStyle/>
          <a:p>
            <a:pPr marL="114300" indent="0">
              <a:buNone/>
            </a:pPr>
            <a:r>
              <a:rPr lang="es-ES_tradnl" b="1" dirty="0" smtClean="0"/>
              <a:t>RELACIÓN TRADICIONAL</a:t>
            </a:r>
          </a:p>
          <a:p>
            <a:r>
              <a:rPr lang="es-ES_tradnl" dirty="0" smtClean="0"/>
              <a:t>Cartas de san Pablo…</a:t>
            </a:r>
          </a:p>
          <a:p>
            <a:r>
              <a:rPr lang="es-ES_tradnl" dirty="0" smtClean="0"/>
              <a:t>San Jerónimo, Francisco de Sales, Vicente de Paúl</a:t>
            </a:r>
          </a:p>
          <a:p>
            <a:r>
              <a:rPr lang="es-ES_tradnl" dirty="0" smtClean="0"/>
              <a:t>¿Hoy podría ser por e-mail?</a:t>
            </a: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8345" y="1123187"/>
            <a:ext cx="4815655" cy="3192989"/>
          </a:xfrm>
          <a:prstGeom prst="rect">
            <a:avLst/>
          </a:prstGeom>
          <a:effectLst>
            <a:softEdge rad="76200"/>
          </a:effectLst>
        </p:spPr>
      </p:pic>
    </p:spTree>
    <p:extLst>
      <p:ext uri="{BB962C8B-B14F-4D97-AF65-F5344CB8AC3E}">
        <p14:creationId xmlns:p14="http://schemas.microsoft.com/office/powerpoint/2010/main" val="1068368564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3 Marcador de número de diapositiva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9pPr>
          </a:lstStyle>
          <a:p>
            <a:fld id="{B15971C8-8902-7D43-A9C0-AF28D3238B1C}" type="slidenum">
              <a:rPr lang="es-ES" altLang="es-ES_tradnl" sz="1800">
                <a:solidFill>
                  <a:srgbClr val="FFFFFF"/>
                </a:solidFill>
              </a:rPr>
              <a:pPr/>
              <a:t>14</a:t>
            </a:fld>
            <a:endParaRPr lang="es-ES" altLang="es-ES_tradnl" sz="1800">
              <a:solidFill>
                <a:srgbClr val="FFFFFF"/>
              </a:solidFill>
            </a:endParaRPr>
          </a:p>
        </p:txBody>
      </p:sp>
      <p:sp>
        <p:nvSpPr>
          <p:cNvPr id="52226" name="4 Marcador de pie de página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rgbClr val="9BBB59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rgbClr val="8064A2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s-ES" altLang="es-ES_tradnl" sz="1200">
                <a:solidFill>
                  <a:schemeClr val="bg2"/>
                </a:solidFill>
                <a:latin typeface="Times New Roman" charset="0"/>
              </a:rPr>
              <a:t>Acompañamiento: Recursos</a:t>
            </a:r>
          </a:p>
        </p:txBody>
      </p:sp>
      <p:sp>
        <p:nvSpPr>
          <p:cNvPr id="33797" name="9 CuadroTexto"/>
          <p:cNvSpPr txBox="1">
            <a:spLocks noChangeArrowheads="1"/>
          </p:cNvSpPr>
          <p:nvPr/>
        </p:nvSpPr>
        <p:spPr bwMode="auto">
          <a:xfrm>
            <a:off x="684213" y="1268413"/>
            <a:ext cx="252095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rgbClr val="9BBB59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rgbClr val="8064A2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s-ES" altLang="es-ES_tradnl" b="1">
                <a:latin typeface="Lucida Sans" charset="0"/>
                <a:ea typeface="Lucida Sans" charset="0"/>
                <a:cs typeface="Lucida Sans" charset="0"/>
              </a:rPr>
              <a:t>Teléfonos</a:t>
            </a:r>
          </a:p>
        </p:txBody>
      </p:sp>
      <p:sp>
        <p:nvSpPr>
          <p:cNvPr id="33799" name="11 CuadroTexto"/>
          <p:cNvSpPr txBox="1">
            <a:spLocks noChangeArrowheads="1"/>
          </p:cNvSpPr>
          <p:nvPr/>
        </p:nvSpPr>
        <p:spPr bwMode="auto">
          <a:xfrm>
            <a:off x="107950" y="1844675"/>
            <a:ext cx="22320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rgbClr val="9BBB59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rgbClr val="8064A2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s-ES" altLang="es-ES_tradnl" b="1">
                <a:latin typeface="Lucida Sans" charset="0"/>
                <a:ea typeface="Lucida Sans" charset="0"/>
                <a:cs typeface="Lucida Sans" charset="0"/>
              </a:rPr>
              <a:t>Whatsapps</a:t>
            </a:r>
            <a:endParaRPr lang="es-ES" altLang="es-ES_tradnl" b="1" dirty="0">
              <a:latin typeface="Lucida Sans" charset="0"/>
              <a:ea typeface="Lucida Sans" charset="0"/>
              <a:cs typeface="Lucida Sans" charset="0"/>
            </a:endParaRPr>
          </a:p>
        </p:txBody>
      </p:sp>
      <p:pic>
        <p:nvPicPr>
          <p:cNvPr id="52233" name="Imagen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 size="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420938"/>
            <a:ext cx="2459038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15888"/>
            <a:ext cx="8137525" cy="914400"/>
          </a:xfrm>
          <a:ln>
            <a:solidFill>
              <a:srgbClr val="0000FF"/>
            </a:solidFill>
            <a:miter lim="800000"/>
            <a:headEnd/>
            <a:tailEnd/>
          </a:ln>
        </p:spPr>
        <p:txBody>
          <a:bodyPr rtlCol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_tradnl" sz="2800" b="1" dirty="0" smtClean="0">
                <a:latin typeface="Lucida Sans" pitchFamily="34" charset="0"/>
                <a:ea typeface="+mj-ea"/>
                <a:cs typeface="+mj-cs"/>
              </a:rPr>
              <a:t>SITUACIÓN ESPECIAL: </a:t>
            </a:r>
            <a:br>
              <a:rPr lang="es-ES_tradnl" sz="2800" b="1" dirty="0" smtClean="0">
                <a:latin typeface="Lucida Sans" pitchFamily="34" charset="0"/>
                <a:ea typeface="+mj-ea"/>
                <a:cs typeface="+mj-cs"/>
              </a:rPr>
            </a:br>
            <a:r>
              <a:rPr lang="es-ES_tradnl" sz="2800" b="1" dirty="0" smtClean="0">
                <a:latin typeface="Lucida Sans" pitchFamily="34" charset="0"/>
                <a:ea typeface="+mj-ea"/>
                <a:cs typeface="+mj-cs"/>
              </a:rPr>
              <a:t>ACOMPAÑAMIENTO A DISTANCIA</a:t>
            </a:r>
            <a:endParaRPr lang="es-ES_tradnl" sz="2800" b="1" dirty="0">
              <a:latin typeface="Lucida Sans" pitchFamily="34" charset="0"/>
              <a:ea typeface="+mj-ea"/>
              <a:cs typeface="+mj-cs"/>
            </a:endParaRPr>
          </a:p>
        </p:txBody>
      </p:sp>
      <p:sp>
        <p:nvSpPr>
          <p:cNvPr id="12" name="Marcador de contenido 5"/>
          <p:cNvSpPr>
            <a:spLocks noGrp="1"/>
          </p:cNvSpPr>
          <p:nvPr>
            <p:ph idx="1"/>
          </p:nvPr>
        </p:nvSpPr>
        <p:spPr>
          <a:xfrm>
            <a:off x="2967038" y="3953630"/>
            <a:ext cx="5221287" cy="2427698"/>
          </a:xfrm>
        </p:spPr>
        <p:txBody>
          <a:bodyPr/>
          <a:lstStyle/>
          <a:p>
            <a:pPr marL="114300" indent="0">
              <a:buNone/>
            </a:pPr>
            <a:r>
              <a:rPr lang="es-ES_tradnl" b="1" dirty="0" smtClean="0"/>
              <a:t>HOY: COMUNICACIÓN INSTANTÁNEA</a:t>
            </a:r>
          </a:p>
          <a:p>
            <a:r>
              <a:rPr lang="es-ES_tradnl" dirty="0" smtClean="0"/>
              <a:t>Hay que responder ¡ya!</a:t>
            </a:r>
          </a:p>
          <a:p>
            <a:r>
              <a:rPr lang="es-ES_tradnl" dirty="0" smtClean="0"/>
              <a:t>Dificultad del ritmo de encuentros, del espacio para trabajo </a:t>
            </a:r>
            <a:r>
              <a:rPr lang="es-ES_tradnl" dirty="0" err="1" smtClean="0"/>
              <a:t>pesonal</a:t>
            </a:r>
            <a:endParaRPr lang="es-ES_tradnl" dirty="0" smtClean="0"/>
          </a:p>
          <a:p>
            <a:r>
              <a:rPr lang="es-ES_tradnl" dirty="0" smtClean="0"/>
              <a:t>Poca separación y poca distancia</a:t>
            </a:r>
          </a:p>
          <a:p>
            <a:r>
              <a:rPr lang="es-ES_tradnl" dirty="0" smtClean="0"/>
              <a:t>¿Dependencia y control?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/>
          <a:srcRect b="19540"/>
          <a:stretch/>
        </p:blipFill>
        <p:spPr>
          <a:xfrm>
            <a:off x="3352970" y="1157901"/>
            <a:ext cx="5600530" cy="2526073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524102504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/>
      <p:bldP spid="33799" grpId="0"/>
      <p:bldP spid="11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8EAEFB-E904-154D-953A-4E3D019E0A6A}" type="slidenum">
              <a:rPr lang="es-ES" smtClean="0"/>
              <a:pPr>
                <a:defRPr/>
              </a:pPr>
              <a:t>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Acompañamiento: Recursos</a:t>
            </a:r>
            <a:endParaRPr lang="es-ES"/>
          </a:p>
        </p:txBody>
      </p:sp>
      <p:pic>
        <p:nvPicPr>
          <p:cNvPr id="53251" name="Imagen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88" r="14448"/>
          <a:stretch/>
        </p:blipFill>
        <p:spPr bwMode="auto">
          <a:xfrm>
            <a:off x="6804249" y="4394130"/>
            <a:ext cx="2339752" cy="2463870"/>
          </a:xfrm>
          <a:prstGeom prst="rect">
            <a:avLst/>
          </a:prstGeom>
          <a:noFill/>
          <a:ln>
            <a:noFill/>
          </a:ln>
          <a:effectLst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2" name="Imagen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lasticWrap trans="36000" smoothness="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708696"/>
            <a:ext cx="5518149" cy="3672632"/>
          </a:xfrm>
          <a:prstGeom prst="rect">
            <a:avLst/>
          </a:prstGeom>
          <a:noFill/>
          <a:ln>
            <a:noFill/>
          </a:ln>
          <a:effectLst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5"/>
          <a:srcRect b="9633"/>
          <a:stretch/>
        </p:blipFill>
        <p:spPr>
          <a:xfrm>
            <a:off x="5724127" y="44624"/>
            <a:ext cx="3419873" cy="4372671"/>
          </a:xfrm>
          <a:prstGeom prst="rect">
            <a:avLst/>
          </a:prstGeom>
          <a:effectLst>
            <a:softEdge rad="50800"/>
          </a:effectLst>
        </p:spPr>
      </p:pic>
      <p:sp>
        <p:nvSpPr>
          <p:cNvPr id="9" name="9 CuadroTexto"/>
          <p:cNvSpPr txBox="1">
            <a:spLocks noChangeArrowheads="1"/>
          </p:cNvSpPr>
          <p:nvPr/>
        </p:nvSpPr>
        <p:spPr bwMode="auto">
          <a:xfrm>
            <a:off x="2051843" y="1456908"/>
            <a:ext cx="367228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rgbClr val="9BBB59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rgbClr val="8064A2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s-ES" altLang="es-ES_tradnl" b="1" dirty="0">
                <a:latin typeface="Lucida Sans" charset="0"/>
                <a:ea typeface="Lucida Sans" charset="0"/>
                <a:cs typeface="Lucida Sans" charset="0"/>
              </a:rPr>
              <a:t>Informalidad</a:t>
            </a:r>
            <a:r>
              <a:rPr lang="es-ES" altLang="es-ES_tradnl" dirty="0">
                <a:latin typeface="Lucida Sans" charset="0"/>
                <a:ea typeface="Lucida Sans" charset="0"/>
                <a:cs typeface="Lucida Sans" charset="0"/>
              </a:rPr>
              <a:t> del </a:t>
            </a:r>
            <a:r>
              <a:rPr lang="es-ES" altLang="es-ES_tradnl" dirty="0" smtClean="0">
                <a:latin typeface="Lucida Sans" charset="0"/>
                <a:ea typeface="Lucida Sans" charset="0"/>
                <a:cs typeface="Lucida Sans" charset="0"/>
              </a:rPr>
              <a:t>medio, del lugar, de la hora.</a:t>
            </a:r>
          </a:p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s-ES" altLang="es-ES_tradnl" b="1" dirty="0" smtClean="0">
                <a:latin typeface="Lucida Sans" charset="0"/>
                <a:ea typeface="Lucida Sans" charset="0"/>
                <a:cs typeface="Lucida Sans" charset="0"/>
              </a:rPr>
              <a:t>Inmediatez</a:t>
            </a:r>
            <a:r>
              <a:rPr lang="es-ES" altLang="es-ES_tradnl" dirty="0" smtClean="0">
                <a:latin typeface="Lucida Sans" charset="0"/>
                <a:ea typeface="Lucida Sans" charset="0"/>
                <a:cs typeface="Lucida Sans" charset="0"/>
              </a:rPr>
              <a:t> y cercanía…</a:t>
            </a:r>
            <a:endParaRPr lang="es-ES" altLang="es-ES_tradnl" dirty="0">
              <a:latin typeface="Lucida Sans" charset="0"/>
              <a:ea typeface="Lucida Sans" charset="0"/>
              <a:cs typeface="Lucida Sans" charset="0"/>
            </a:endParaRPr>
          </a:p>
        </p:txBody>
      </p:sp>
      <p:sp>
        <p:nvSpPr>
          <p:cNvPr id="10" name="9 CuadroTexto"/>
          <p:cNvSpPr txBox="1">
            <a:spLocks noChangeArrowheads="1"/>
          </p:cNvSpPr>
          <p:nvPr/>
        </p:nvSpPr>
        <p:spPr bwMode="auto">
          <a:xfrm>
            <a:off x="71822" y="6381328"/>
            <a:ext cx="673242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rgbClr val="9BBB59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rgbClr val="8064A2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s-ES" altLang="es-ES_tradnl" sz="2000" b="1" dirty="0">
                <a:latin typeface="Lucida Sans" charset="0"/>
                <a:ea typeface="Lucida Sans" charset="0"/>
                <a:cs typeface="Lucida Sans" charset="0"/>
              </a:rPr>
              <a:t>¿Qué se busca</a:t>
            </a:r>
            <a:r>
              <a:rPr lang="es-ES" altLang="es-ES_tradnl" sz="2000" b="1" dirty="0" smtClean="0">
                <a:latin typeface="Lucida Sans" charset="0"/>
                <a:ea typeface="Lucida Sans" charset="0"/>
                <a:cs typeface="Lucida Sans" charset="0"/>
              </a:rPr>
              <a:t>? ¿Qué efectos tiene?</a:t>
            </a:r>
            <a:endParaRPr lang="es-ES" altLang="es-ES_tradnl" sz="2000" b="1" dirty="0">
              <a:latin typeface="Lucida Sans" charset="0"/>
              <a:ea typeface="Lucida Sans" charset="0"/>
              <a:cs typeface="Lucida Sans" charset="0"/>
            </a:endParaRP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9" y="115888"/>
            <a:ext cx="4248596" cy="914400"/>
          </a:xfrm>
          <a:ln>
            <a:solidFill>
              <a:srgbClr val="0000FF"/>
            </a:solidFill>
            <a:miter lim="800000"/>
            <a:headEnd/>
            <a:tailEnd/>
          </a:ln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_tradnl" sz="2800" b="1" dirty="0" smtClean="0">
                <a:latin typeface="Lucida Sans" pitchFamily="34" charset="0"/>
                <a:ea typeface="+mj-ea"/>
                <a:cs typeface="+mj-cs"/>
              </a:rPr>
              <a:t>SITUACIÓN ESPECIAL</a:t>
            </a:r>
            <a:r>
              <a:rPr lang="es-ES_tradnl" sz="2800" b="1" smtClean="0">
                <a:latin typeface="Lucida Sans" pitchFamily="34" charset="0"/>
                <a:ea typeface="+mj-ea"/>
                <a:cs typeface="+mj-cs"/>
              </a:rPr>
              <a:t>: </a:t>
            </a:r>
            <a:br>
              <a:rPr lang="es-ES_tradnl" sz="2800" b="1" smtClean="0">
                <a:latin typeface="Lucida Sans" pitchFamily="34" charset="0"/>
                <a:ea typeface="+mj-ea"/>
                <a:cs typeface="+mj-cs"/>
              </a:rPr>
            </a:br>
            <a:r>
              <a:rPr lang="es-ES_tradnl" sz="2800" b="1" smtClean="0">
                <a:latin typeface="Lucida Sans" pitchFamily="34" charset="0"/>
                <a:ea typeface="+mj-ea"/>
                <a:cs typeface="+mj-cs"/>
              </a:rPr>
              <a:t>A DISTANCIA… CORTA</a:t>
            </a:r>
            <a:endParaRPr lang="es-ES_tradnl" sz="2800" b="1" dirty="0">
              <a:latin typeface="Lucida Sans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64084958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25184" y="1581494"/>
            <a:ext cx="4006025" cy="5276506"/>
          </a:xfrm>
        </p:spPr>
        <p:txBody>
          <a:bodyPr/>
          <a:lstStyle/>
          <a:p>
            <a:r>
              <a:rPr lang="es-ES_tradnl" sz="2400" dirty="0" smtClean="0"/>
              <a:t>Redes sociales</a:t>
            </a:r>
          </a:p>
          <a:p>
            <a:r>
              <a:rPr lang="es-ES_tradnl" sz="2400" dirty="0" smtClean="0"/>
              <a:t>Orar juntos</a:t>
            </a:r>
          </a:p>
          <a:p>
            <a:r>
              <a:rPr lang="es-ES_tradnl" sz="2400" dirty="0" err="1" smtClean="0"/>
              <a:t>Autorrevelación</a:t>
            </a:r>
            <a:endParaRPr lang="es-ES_tradnl" sz="2400" dirty="0" smtClean="0"/>
          </a:p>
          <a:p>
            <a:r>
              <a:rPr lang="es-ES_tradnl" sz="2400" dirty="0" err="1" smtClean="0"/>
              <a:t>Directividad</a:t>
            </a:r>
            <a:endParaRPr lang="es-ES_tradnl" sz="2400" dirty="0" smtClean="0"/>
          </a:p>
          <a:p>
            <a:r>
              <a:rPr lang="es-ES_tradnl" sz="2400" dirty="0" smtClean="0"/>
              <a:t>Apoyo afectivo</a:t>
            </a:r>
          </a:p>
          <a:p>
            <a:r>
              <a:rPr lang="es-ES_tradnl" sz="2400" dirty="0" smtClean="0"/>
              <a:t>Apoyo «efectivo». </a:t>
            </a:r>
          </a:p>
          <a:p>
            <a:r>
              <a:rPr lang="es-ES_tradnl" sz="2400" dirty="0" smtClean="0"/>
              <a:t>El «pastor total»</a:t>
            </a:r>
          </a:p>
          <a:p>
            <a:r>
              <a:rPr lang="es-ES_tradnl" sz="2400" dirty="0" smtClean="0"/>
              <a:t>Técnicas de otras profesiones</a:t>
            </a:r>
          </a:p>
          <a:p>
            <a:r>
              <a:rPr lang="es-ES_tradnl" sz="2400" dirty="0" smtClean="0"/>
              <a:t>La relación física</a:t>
            </a:r>
          </a:p>
          <a:p>
            <a:r>
              <a:rPr lang="es-ES_tradnl" sz="2400" dirty="0" smtClean="0"/>
              <a:t>Relaciones «duales» o relaciones «múltiples»</a:t>
            </a:r>
          </a:p>
          <a:p>
            <a:endParaRPr lang="es-ES_tradnl" sz="2400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2906D4-0316-5544-B1C6-D185C26E4FAA}" type="slidenum">
              <a:rPr lang="es-ES" smtClean="0"/>
              <a:pPr>
                <a:defRPr/>
              </a:pPr>
              <a:t>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Ac: Recursos extraordinarios</a:t>
            </a:r>
            <a:endParaRPr lang="es-ES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99959"/>
            <a:ext cx="8208912" cy="1140809"/>
          </a:xfrm>
          <a:ln>
            <a:solidFill>
              <a:srgbClr val="0000FF"/>
            </a:solidFill>
            <a:miter lim="800000"/>
            <a:headEnd/>
            <a:tailEnd/>
          </a:ln>
        </p:spPr>
        <p:txBody>
          <a:bodyPr rtlCol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_tradnl" sz="3200" b="1" dirty="0" smtClean="0">
                <a:latin typeface="Lucida Sans" pitchFamily="34" charset="0"/>
                <a:ea typeface="+mj-ea"/>
                <a:cs typeface="+mj-cs"/>
              </a:rPr>
              <a:t>RECURSOS EXTRAORDINARIOS </a:t>
            </a:r>
            <a:br>
              <a:rPr lang="es-ES_tradnl" sz="3200" b="1" dirty="0" smtClean="0">
                <a:latin typeface="Lucida Sans" pitchFamily="34" charset="0"/>
                <a:ea typeface="+mj-ea"/>
                <a:cs typeface="+mj-cs"/>
              </a:rPr>
            </a:br>
            <a:r>
              <a:rPr lang="es-ES_tradnl" sz="3200" b="1" dirty="0" smtClean="0">
                <a:latin typeface="Lucida Sans" pitchFamily="34" charset="0"/>
                <a:ea typeface="+mj-ea"/>
                <a:cs typeface="+mj-cs"/>
              </a:rPr>
              <a:t>Y/O PROBLEMÁTICOS</a:t>
            </a:r>
            <a:endParaRPr lang="es-ES_tradnl" sz="3200" b="1" dirty="0">
              <a:latin typeface="Lucida Sans" pitchFamily="34" charset="0"/>
              <a:ea typeface="+mj-ea"/>
              <a:cs typeface="+mj-cs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7944" y="1397000"/>
            <a:ext cx="4032448" cy="5404312"/>
          </a:xfrm>
          <a:prstGeom prst="rect">
            <a:avLst/>
          </a:prstGeom>
          <a:effectLst>
            <a:softEdge rad="304800"/>
          </a:effectLst>
        </p:spPr>
      </p:pic>
      <p:sp>
        <p:nvSpPr>
          <p:cNvPr id="10" name="CuadroTexto 9"/>
          <p:cNvSpPr txBox="1"/>
          <p:nvPr/>
        </p:nvSpPr>
        <p:spPr>
          <a:xfrm rot="20279574">
            <a:off x="6084067" y="5754301"/>
            <a:ext cx="16834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rPr>
              <a:t>¡discernir!</a:t>
            </a:r>
            <a:endParaRPr lang="es-ES_tradnl" dirty="0">
              <a:solidFill>
                <a:schemeClr val="bg1"/>
              </a:solidFill>
              <a:latin typeface="Lucida Sans" charset="0"/>
              <a:ea typeface="Lucida Sans" charset="0"/>
              <a:cs typeface="Lucida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42676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973832" y="260648"/>
            <a:ext cx="3238128" cy="720080"/>
          </a:xfrm>
          <a:ln>
            <a:solidFill>
              <a:srgbClr val="0000FF"/>
            </a:solidFill>
            <a:miter lim="800000"/>
            <a:headEnd/>
            <a:tailEnd/>
          </a:ln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_tradnl" sz="2800" b="1" dirty="0" smtClean="0">
                <a:latin typeface="Lucida Sans" pitchFamily="34" charset="0"/>
                <a:ea typeface="+mj-ea"/>
                <a:cs typeface="+mj-cs"/>
              </a:rPr>
              <a:t>REDES SOCIALES</a:t>
            </a:r>
            <a:endParaRPr lang="es-ES_tradnl" sz="2800" b="1" dirty="0">
              <a:latin typeface="Lucida Sans" pitchFamily="34" charset="0"/>
              <a:ea typeface="+mj-ea"/>
              <a:cs typeface="+mj-cs"/>
            </a:endParaRPr>
          </a:p>
        </p:txBody>
      </p:sp>
      <p:sp>
        <p:nvSpPr>
          <p:cNvPr id="54275" name="4 Marcador de pie de página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rgbClr val="9BBB59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rgbClr val="8064A2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s-ES" altLang="es-ES_tradnl" sz="1200">
                <a:solidFill>
                  <a:schemeClr val="bg2"/>
                </a:solidFill>
                <a:latin typeface="Times New Roman" charset="0"/>
              </a:rPr>
              <a:t>Acompañamiento: Recursos</a:t>
            </a:r>
          </a:p>
        </p:txBody>
      </p:sp>
      <p:sp>
        <p:nvSpPr>
          <p:cNvPr id="54276" name="5 Marcador de número de diapositiva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9pPr>
          </a:lstStyle>
          <a:p>
            <a:fld id="{63CB6484-5C29-6C40-9D6B-A536E9F2B7E2}" type="slidenum">
              <a:rPr lang="es-ES" altLang="es-ES_tradnl" sz="1800">
                <a:solidFill>
                  <a:srgbClr val="FFFFFF"/>
                </a:solidFill>
              </a:rPr>
              <a:pPr/>
              <a:t>17</a:t>
            </a:fld>
            <a:endParaRPr lang="es-ES" altLang="es-ES_tradnl" sz="1800">
              <a:solidFill>
                <a:srgbClr val="FFFFFF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976" y="3735321"/>
            <a:ext cx="4792712" cy="2718015"/>
          </a:xfrm>
          <a:prstGeom prst="rect">
            <a:avLst/>
          </a:prstGeom>
          <a:effectLst>
            <a:softEdge rad="114300"/>
          </a:effec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96" y="4262371"/>
            <a:ext cx="4555368" cy="2551005"/>
          </a:xfrm>
          <a:prstGeom prst="rect">
            <a:avLst/>
          </a:prstGeom>
          <a:effectLst>
            <a:softEdge rad="88900"/>
          </a:effec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Marke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32040" y="-27386"/>
            <a:ext cx="4248472" cy="3113385"/>
          </a:xfrm>
          <a:prstGeom prst="rect">
            <a:avLst/>
          </a:prstGeom>
          <a:effectLst>
            <a:softEdge rad="114300"/>
          </a:effectLst>
        </p:spPr>
      </p:pic>
      <p:sp>
        <p:nvSpPr>
          <p:cNvPr id="5" name="Rectángulo 4"/>
          <p:cNvSpPr/>
          <p:nvPr/>
        </p:nvSpPr>
        <p:spPr>
          <a:xfrm>
            <a:off x="18864" y="1268760"/>
            <a:ext cx="505719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hangingPunct="1">
              <a:buFont typeface="Arial" charset="0"/>
              <a:buChar char="•"/>
            </a:pPr>
            <a:r>
              <a:rPr lang="es-ES_tradnl" altLang="es-ES_tradnl" sz="2200" b="1" dirty="0" smtClean="0">
                <a:latin typeface="Lucida Sans" charset="0"/>
                <a:ea typeface="ＭＳ Ｐゴシック" charset="-128"/>
                <a:cs typeface="ＭＳ Ｐゴシック" charset="-128"/>
              </a:rPr>
              <a:t>Utilidad «pastoral» para el grupo: </a:t>
            </a:r>
            <a:r>
              <a:rPr lang="es-ES_tradnl" altLang="es-ES_tradnl" sz="2200" b="1" dirty="0">
                <a:latin typeface="Lucida Sans" charset="0"/>
                <a:ea typeface="ＭＳ Ｐゴシック" charset="-128"/>
                <a:cs typeface="ＭＳ Ｐゴシック" charset="-128"/>
              </a:rPr>
              <a:t>información, </a:t>
            </a:r>
            <a:r>
              <a:rPr lang="es-ES_tradnl" altLang="es-ES_tradnl" sz="2200" b="1" dirty="0" smtClean="0">
                <a:latin typeface="Lucida Sans" charset="0"/>
                <a:ea typeface="ＭＳ Ｐゴシック" charset="-128"/>
                <a:cs typeface="ＭＳ Ｐゴシック" charset="-128"/>
              </a:rPr>
              <a:t>rapidez, inmediatez. …</a:t>
            </a:r>
          </a:p>
          <a:p>
            <a:pPr marL="342900" indent="-342900" eaLnBrk="1" hangingPunct="1">
              <a:buFont typeface="Arial" charset="0"/>
              <a:buChar char="•"/>
            </a:pPr>
            <a:r>
              <a:rPr lang="es-ES_tradnl" altLang="es-ES_tradnl" sz="2200" b="1" dirty="0" smtClean="0">
                <a:latin typeface="Lucida Sans" charset="0"/>
                <a:ea typeface="ＭＳ Ｐゴシック" charset="-128"/>
                <a:cs typeface="ＭＳ Ｐゴシック" charset="-128"/>
              </a:rPr>
              <a:t>Ambivalencia para acompañar: </a:t>
            </a:r>
            <a:r>
              <a:rPr lang="es-ES_tradnl" altLang="es-ES_tradnl" sz="2200" b="1" dirty="0">
                <a:latin typeface="Lucida Sans" charset="0"/>
                <a:ea typeface="ＭＳ Ｐゴシック" charset="-128"/>
                <a:cs typeface="ＭＳ Ｐゴシック" charset="-128"/>
              </a:rPr>
              <a:t>otro </a:t>
            </a:r>
            <a:r>
              <a:rPr lang="es-ES_tradnl" altLang="es-ES_tradnl" sz="2200" b="1" dirty="0" smtClean="0">
                <a:latin typeface="Lucida Sans" charset="0"/>
                <a:ea typeface="ＭＳ Ｐゴシック" charset="-128"/>
                <a:cs typeface="ＭＳ Ｐゴシック" charset="-128"/>
              </a:rPr>
              <a:t>encuentro. </a:t>
            </a:r>
          </a:p>
          <a:p>
            <a:pPr marL="342900" indent="-342900" eaLnBrk="1" hangingPunct="1">
              <a:buFont typeface="Arial" charset="0"/>
              <a:buChar char="•"/>
            </a:pPr>
            <a:r>
              <a:rPr lang="es-ES_tradnl" altLang="es-ES_tradnl" sz="2200" b="1" dirty="0" smtClean="0">
                <a:latin typeface="Lucida Sans" charset="0"/>
                <a:ea typeface="ＭＳ Ｐゴシック" charset="-128"/>
                <a:cs typeface="ＭＳ Ｐゴシック" charset="-128"/>
              </a:rPr>
              <a:t>¿Control? ¿Dependencia? </a:t>
            </a:r>
          </a:p>
          <a:p>
            <a:pPr marL="342900" indent="-342900" eaLnBrk="1" hangingPunct="1">
              <a:buFont typeface="Arial" charset="0"/>
              <a:buChar char="•"/>
            </a:pPr>
            <a:r>
              <a:rPr lang="es-ES_tradnl" altLang="es-ES_tradnl" sz="2200" b="1" dirty="0" smtClean="0">
                <a:latin typeface="Lucida Sans" charset="0"/>
                <a:ea typeface="ＭＳ Ｐゴシック" charset="-128"/>
                <a:cs typeface="ＭＳ Ｐゴシック" charset="-128"/>
              </a:rPr>
              <a:t>Tiempos, lugares, expectativas</a:t>
            </a:r>
          </a:p>
          <a:p>
            <a:pPr marL="342900" indent="-342900" eaLnBrk="1" hangingPunct="1">
              <a:buFont typeface="Arial" charset="0"/>
              <a:buChar char="•"/>
            </a:pPr>
            <a:r>
              <a:rPr lang="es-ES_tradnl" altLang="es-ES_tradnl" sz="2200" b="1" dirty="0" smtClean="0">
                <a:latin typeface="Lucida Sans" charset="0"/>
                <a:ea typeface="ＭＳ Ｐゴシック" charset="-128"/>
                <a:cs typeface="ＭＳ Ｐゴシック" charset="-128"/>
              </a:rPr>
              <a:t>Riesgos… comprobados</a:t>
            </a:r>
            <a:endParaRPr lang="es-ES_tradnl" altLang="es-ES_tradnl" sz="2200" b="1" dirty="0">
              <a:latin typeface="Lucida Sans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13505591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4 Marcador de pie de página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rgbClr val="9BBB59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rgbClr val="8064A2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s-ES" altLang="es-ES_tradnl" sz="1200" smtClean="0">
                <a:solidFill>
                  <a:schemeClr val="bg2"/>
                </a:solidFill>
                <a:latin typeface="Times New Roman" charset="0"/>
              </a:rPr>
              <a:t>Ac: Recursos extraordinarios</a:t>
            </a:r>
            <a:endParaRPr lang="es-ES" altLang="es-ES_tradnl" sz="1200">
              <a:solidFill>
                <a:schemeClr val="bg2"/>
              </a:solidFill>
              <a:latin typeface="Times New Roman" charset="0"/>
            </a:endParaRPr>
          </a:p>
        </p:txBody>
      </p:sp>
      <p:sp>
        <p:nvSpPr>
          <p:cNvPr id="65538" name="5 Marcador de número de diapositiva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9pPr>
          </a:lstStyle>
          <a:p>
            <a:fld id="{72FB5779-9E4C-6E43-AEDC-F69B5BCC14BC}" type="slidenum">
              <a:rPr lang="es-ES" altLang="es-ES_tradnl" sz="1800">
                <a:solidFill>
                  <a:srgbClr val="FFFFFF"/>
                </a:solidFill>
              </a:rPr>
              <a:pPr/>
              <a:t>18</a:t>
            </a:fld>
            <a:endParaRPr lang="es-ES" altLang="es-ES_tradnl" sz="1800">
              <a:solidFill>
                <a:srgbClr val="FFFFFF"/>
              </a:solidFill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7625" y="58738"/>
            <a:ext cx="8412163" cy="993775"/>
          </a:xfrm>
          <a:ln>
            <a:solidFill>
              <a:schemeClr val="accent1">
                <a:lumMod val="75000"/>
              </a:schemeClr>
            </a:solidFill>
          </a:ln>
        </p:spPr>
        <p:txBody>
          <a:bodyPr rtlCol="0"/>
          <a:lstStyle/>
          <a:p>
            <a:pPr algn="ctr" eaLnBrk="1" hangingPunct="1">
              <a:defRPr/>
            </a:pPr>
            <a:r>
              <a:rPr lang="es-ES" sz="2800" b="1" dirty="0" smtClean="0">
                <a:latin typeface="Lucida Sans" charset="0"/>
                <a:ea typeface="Lucida Sans" charset="0"/>
                <a:cs typeface="Lucida Sans" charset="0"/>
              </a:rPr>
              <a:t>RECURSOS PROBLEMÁTICOS: </a:t>
            </a:r>
            <a:br>
              <a:rPr lang="es-ES" sz="2800" b="1" dirty="0" smtClean="0">
                <a:latin typeface="Lucida Sans" charset="0"/>
                <a:ea typeface="Lucida Sans" charset="0"/>
                <a:cs typeface="Lucida Sans" charset="0"/>
              </a:rPr>
            </a:br>
            <a:r>
              <a:rPr lang="es-ES" sz="2800" b="1" dirty="0" smtClean="0">
                <a:latin typeface="Lucida Sans" charset="0"/>
                <a:ea typeface="Lucida Sans" charset="0"/>
                <a:cs typeface="Lucida Sans" charset="0"/>
              </a:rPr>
              <a:t>¿ORAR JUNTOS?</a:t>
            </a:r>
            <a:endParaRPr lang="es-ES" sz="2800" b="1" dirty="0">
              <a:latin typeface="Lucida Sans" charset="0"/>
              <a:ea typeface="Lucida Sans" charset="0"/>
              <a:cs typeface="Lucida Sans" charset="0"/>
            </a:endParaRPr>
          </a:p>
        </p:txBody>
      </p:sp>
      <p:pic>
        <p:nvPicPr>
          <p:cNvPr id="8" name="Picture 2" descr="http://t3.gstatic.com/images?q=tbn:ANd9GcT3sNDJJsOD4BkjBtL-XBSps5i7yhjvob1cgVFWU-bXnzd4yjo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200" y="1125538"/>
            <a:ext cx="3486150" cy="3743325"/>
          </a:xfrm>
          <a:prstGeom prst="rect">
            <a:avLst/>
          </a:prstGeom>
          <a:noFill/>
          <a:ln>
            <a:noFill/>
          </a:ln>
          <a:effectLst>
            <a:softEdge rad="25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9 CuadroTexto"/>
          <p:cNvSpPr txBox="1">
            <a:spLocks noChangeArrowheads="1"/>
          </p:cNvSpPr>
          <p:nvPr/>
        </p:nvSpPr>
        <p:spPr bwMode="auto">
          <a:xfrm>
            <a:off x="34925" y="3500438"/>
            <a:ext cx="46672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rgbClr val="9BBB59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rgbClr val="8064A2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s-ES" altLang="es-ES_tradnl" sz="2000" b="1" dirty="0">
                <a:latin typeface="Lucida Sans" charset="0"/>
                <a:ea typeface="Lucida Sans" charset="0"/>
                <a:cs typeface="Lucida Sans" charset="0"/>
              </a:rPr>
              <a:t>¿Orar </a:t>
            </a:r>
            <a:r>
              <a:rPr lang="es-ES" altLang="es-ES_tradnl" sz="2000" b="1" dirty="0" smtClean="0">
                <a:latin typeface="Lucida Sans" charset="0"/>
                <a:ea typeface="Lucida Sans" charset="0"/>
                <a:cs typeface="Lucida Sans" charset="0"/>
              </a:rPr>
              <a:t>juntos? Es posible…</a:t>
            </a:r>
            <a:endParaRPr lang="es-ES" altLang="es-ES_tradnl" sz="2000" b="1" dirty="0">
              <a:latin typeface="Lucida Sans" charset="0"/>
              <a:ea typeface="Lucida Sans" charset="0"/>
              <a:cs typeface="Lucida Sans" charset="0"/>
            </a:endParaRPr>
          </a:p>
        </p:txBody>
      </p:sp>
      <p:pic>
        <p:nvPicPr>
          <p:cNvPr id="65542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239" y="4005065"/>
            <a:ext cx="4013099" cy="2852936"/>
          </a:xfrm>
          <a:prstGeom prst="rect">
            <a:avLst/>
          </a:prstGeom>
          <a:noFill/>
          <a:ln>
            <a:noFill/>
          </a:ln>
          <a:effectLst>
            <a:softEdge rad="25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3" name="Imagen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2" t="33369" r="68" b="-692"/>
          <a:stretch/>
        </p:blipFill>
        <p:spPr bwMode="auto">
          <a:xfrm>
            <a:off x="107951" y="1125538"/>
            <a:ext cx="3887986" cy="2374900"/>
          </a:xfrm>
          <a:prstGeom prst="rect">
            <a:avLst/>
          </a:prstGeom>
          <a:noFill/>
          <a:ln>
            <a:noFill/>
          </a:ln>
          <a:effectLst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CuadroTexto"/>
          <p:cNvSpPr txBox="1">
            <a:spLocks noChangeArrowheads="1"/>
          </p:cNvSpPr>
          <p:nvPr/>
        </p:nvSpPr>
        <p:spPr bwMode="auto">
          <a:xfrm>
            <a:off x="5059363" y="5157192"/>
            <a:ext cx="3113037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rgbClr val="9BBB59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rgbClr val="8064A2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s-ES" altLang="es-ES_tradnl" sz="2000" b="1" smtClean="0">
                <a:latin typeface="Lucida Sans" charset="0"/>
                <a:ea typeface="Lucida Sans" charset="0"/>
                <a:cs typeface="Lucida Sans" charset="0"/>
              </a:rPr>
              <a:t>Mejor </a:t>
            </a:r>
            <a:r>
              <a:rPr lang="es-ES" altLang="es-ES_tradnl" sz="2000" b="1" dirty="0">
                <a:latin typeface="Lucida Sans" charset="0"/>
                <a:ea typeface="Lucida Sans" charset="0"/>
                <a:cs typeface="Lucida Sans" charset="0"/>
              </a:rPr>
              <a:t>hacer un </a:t>
            </a:r>
            <a:r>
              <a:rPr lang="es-ES" altLang="es-ES_tradnl" sz="2000" b="1" dirty="0" smtClean="0">
                <a:latin typeface="Lucida Sans" charset="0"/>
                <a:ea typeface="Lucida Sans" charset="0"/>
                <a:cs typeface="Lucida Sans" charset="0"/>
              </a:rPr>
              <a:t>retiro: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s-ES" altLang="es-ES_tradnl" sz="2000" b="1" dirty="0" smtClean="0">
              <a:latin typeface="Lucida Sans" charset="0"/>
              <a:ea typeface="Lucida Sans" charset="0"/>
              <a:cs typeface="Lucida Sans" charset="0"/>
            </a:endParaRPr>
          </a:p>
          <a:p>
            <a:pPr marL="342900" indent="-342900">
              <a:spcBef>
                <a:spcPct val="0"/>
              </a:spcBef>
              <a:buClrTx/>
            </a:pPr>
            <a:r>
              <a:rPr lang="es-ES" altLang="es-ES_tradnl" sz="2000" b="1" dirty="0" smtClean="0">
                <a:latin typeface="Lucida Sans" charset="0"/>
                <a:ea typeface="Lucida Sans" charset="0"/>
                <a:cs typeface="Lucida Sans" charset="0"/>
              </a:rPr>
              <a:t>espiritual</a:t>
            </a:r>
          </a:p>
          <a:p>
            <a:pPr marL="342900" indent="-342900">
              <a:spcBef>
                <a:spcPct val="0"/>
              </a:spcBef>
              <a:buClrTx/>
            </a:pPr>
            <a:r>
              <a:rPr lang="es-ES" altLang="es-ES_tradnl" sz="2000" b="1" dirty="0" smtClean="0">
                <a:latin typeface="Lucida Sans" charset="0"/>
                <a:ea typeface="Lucida Sans" charset="0"/>
                <a:cs typeface="Lucida Sans" charset="0"/>
              </a:rPr>
              <a:t>acompañado</a:t>
            </a:r>
          </a:p>
          <a:p>
            <a:pPr marL="342900" indent="-342900">
              <a:spcBef>
                <a:spcPct val="0"/>
              </a:spcBef>
              <a:buClrTx/>
            </a:pPr>
            <a:r>
              <a:rPr lang="es-ES" altLang="es-ES_tradnl" sz="2000" b="1" dirty="0" smtClean="0">
                <a:latin typeface="Lucida Sans" charset="0"/>
                <a:ea typeface="Lucida Sans" charset="0"/>
                <a:cs typeface="Lucida Sans" charset="0"/>
              </a:rPr>
              <a:t>… y «asimétrico»</a:t>
            </a:r>
            <a:endParaRPr lang="es-ES" altLang="es-ES_tradnl" sz="2000" b="1" dirty="0">
              <a:latin typeface="Lucida Sans" charset="0"/>
              <a:ea typeface="Lucida Sans" charset="0"/>
              <a:cs typeface="Lucida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129311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340769"/>
            <a:ext cx="8208912" cy="1512168"/>
          </a:xfr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extLst/>
        </p:spPr>
        <p:txBody>
          <a:bodyPr/>
          <a:lstStyle>
            <a:lvl1pPr marL="3429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639763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04888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114300" indent="0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s-ES_tradnl" sz="2200" b="1" dirty="0">
                <a:latin typeface="Lucida Sans" charset="0"/>
                <a:cs typeface="+mn-cs"/>
              </a:rPr>
              <a:t>Autorrevelación es hablar de sí mismo: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_tradnl" sz="2000" b="1" dirty="0" smtClean="0">
                <a:latin typeface="Lucida Sans" charset="0"/>
                <a:cs typeface="+mn-cs"/>
              </a:rPr>
              <a:t>¿Datos públicos </a:t>
            </a:r>
            <a:r>
              <a:rPr lang="es-ES_tradnl" sz="2000" b="1" dirty="0">
                <a:latin typeface="Lucida Sans" charset="0"/>
                <a:cs typeface="+mn-cs"/>
              </a:rPr>
              <a:t>y </a:t>
            </a:r>
            <a:r>
              <a:rPr lang="es-ES_tradnl" sz="2000" b="1" dirty="0" smtClean="0">
                <a:latin typeface="Lucida Sans" charset="0"/>
                <a:cs typeface="+mn-cs"/>
              </a:rPr>
              <a:t>conocidos?</a:t>
            </a:r>
            <a:endParaRPr lang="es-ES_tradnl" sz="2000" b="1" dirty="0">
              <a:latin typeface="Lucida Sans" charset="0"/>
              <a:cs typeface="+mn-cs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s-ES_tradnl" sz="2000" b="1" dirty="0" smtClean="0">
                <a:latin typeface="Lucida Sans" charset="0"/>
                <a:cs typeface="+mn-cs"/>
              </a:rPr>
              <a:t>¿Temas intrascendentes?</a:t>
            </a:r>
            <a:endParaRPr lang="es-ES_tradnl" sz="2000" b="1" dirty="0">
              <a:latin typeface="Lucida Sans" charset="0"/>
              <a:cs typeface="+mn-cs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s-ES_tradnl" sz="2000" b="1" dirty="0" smtClean="0">
                <a:latin typeface="Lucida Sans" charset="0"/>
                <a:cs typeface="+mn-cs"/>
              </a:rPr>
              <a:t>¿Asuntos personales?</a:t>
            </a:r>
            <a:endParaRPr lang="es-ES_tradnl" sz="2000" b="1" dirty="0">
              <a:latin typeface="Lucida Sans" charset="0"/>
              <a:cs typeface="+mn-cs"/>
            </a:endParaRPr>
          </a:p>
        </p:txBody>
      </p:sp>
      <p:sp>
        <p:nvSpPr>
          <p:cNvPr id="72708" name="4 Marcador de pie de página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rgbClr val="9BBB59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rgbClr val="8064A2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s-ES" altLang="es-ES_tradnl" sz="1200" smtClean="0">
                <a:solidFill>
                  <a:schemeClr val="bg2"/>
                </a:solidFill>
                <a:latin typeface="Times New Roman" charset="0"/>
              </a:rPr>
              <a:t>Ac: Recursos extraordinarios</a:t>
            </a:r>
            <a:endParaRPr lang="es-ES" altLang="es-ES_tradnl" sz="1200">
              <a:solidFill>
                <a:schemeClr val="bg2"/>
              </a:solidFill>
              <a:latin typeface="Times New Roman" charset="0"/>
            </a:endParaRPr>
          </a:p>
        </p:txBody>
      </p:sp>
      <p:sp>
        <p:nvSpPr>
          <p:cNvPr id="72709" name="5 Marcador de número de diapositiva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9pPr>
          </a:lstStyle>
          <a:p>
            <a:fld id="{74CF52A4-D1E7-654C-AA34-9C0078678C7A}" type="slidenum">
              <a:rPr lang="es-ES" altLang="es-ES_tradnl" sz="1800">
                <a:solidFill>
                  <a:srgbClr val="FFFFFF"/>
                </a:solidFill>
              </a:rPr>
              <a:pPr/>
              <a:t>19</a:t>
            </a:fld>
            <a:endParaRPr lang="es-ES" altLang="es-ES_tradnl" sz="1800">
              <a:solidFill>
                <a:srgbClr val="FFFFFF"/>
              </a:solidFill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1343025" y="203200"/>
            <a:ext cx="6108700" cy="993775"/>
          </a:xfrm>
          <a:ln>
            <a:solidFill>
              <a:schemeClr val="accent1">
                <a:lumMod val="75000"/>
              </a:schemeClr>
            </a:solidFill>
          </a:ln>
        </p:spPr>
        <p:txBody>
          <a:bodyPr rtlCol="0"/>
          <a:lstStyle/>
          <a:p>
            <a:pPr algn="ctr" eaLnBrk="1" hangingPunct="1">
              <a:defRPr/>
            </a:pPr>
            <a:r>
              <a:rPr lang="es-ES" sz="2800" b="1" dirty="0" smtClean="0">
                <a:latin typeface="Lucida Sans" charset="0"/>
                <a:ea typeface="Lucida Sans" charset="0"/>
                <a:cs typeface="Lucida Sans" charset="0"/>
              </a:rPr>
              <a:t>RECURSOS PROBLEMÁTICOS:  AUTORREVELACIÓN</a:t>
            </a:r>
            <a:endParaRPr lang="es-ES" sz="2800" b="1" dirty="0">
              <a:latin typeface="Lucida Sans" charset="0"/>
              <a:ea typeface="Lucida Sans" charset="0"/>
              <a:cs typeface="Lucida Sans" charset="0"/>
            </a:endParaRPr>
          </a:p>
        </p:txBody>
      </p:sp>
      <p:pic>
        <p:nvPicPr>
          <p:cNvPr id="72712" name="Imagen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0" b="8514"/>
          <a:stretch/>
        </p:blipFill>
        <p:spPr bwMode="auto">
          <a:xfrm>
            <a:off x="2771800" y="4380443"/>
            <a:ext cx="2971527" cy="248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995" y="2825750"/>
            <a:ext cx="3546713" cy="2403450"/>
          </a:xfrm>
          <a:prstGeom prst="rect">
            <a:avLst/>
          </a:prstGeom>
          <a:effectLst>
            <a:softEdge rad="88900"/>
          </a:effectLst>
        </p:spPr>
      </p:pic>
      <p:sp>
        <p:nvSpPr>
          <p:cNvPr id="3" name="CuadroTexto 2"/>
          <p:cNvSpPr txBox="1"/>
          <p:nvPr/>
        </p:nvSpPr>
        <p:spPr>
          <a:xfrm rot="1057950">
            <a:off x="301624" y="5735835"/>
            <a:ext cx="20381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200" b="1" dirty="0" smtClean="0">
                <a:latin typeface="Lucida Sans" charset="0"/>
                <a:ea typeface="Lucida Sans" charset="0"/>
                <a:cs typeface="Lucida Sans" charset="0"/>
              </a:rPr>
              <a:t>¿</a:t>
            </a:r>
            <a:r>
              <a:rPr lang="es-ES_tradnl" sz="2200" b="1" smtClean="0">
                <a:latin typeface="Lucida Sans" charset="0"/>
                <a:ea typeface="Lucida Sans" charset="0"/>
                <a:cs typeface="Lucida Sans" charset="0"/>
              </a:rPr>
              <a:t>Qué hablo y para </a:t>
            </a:r>
            <a:r>
              <a:rPr lang="es-ES_tradnl" sz="2200" b="1" dirty="0" smtClean="0">
                <a:latin typeface="Lucida Sans" charset="0"/>
                <a:ea typeface="Lucida Sans" charset="0"/>
                <a:cs typeface="Lucida Sans" charset="0"/>
              </a:rPr>
              <a:t>qué?</a:t>
            </a:r>
            <a:endParaRPr lang="es-ES_tradnl" sz="2200" b="1" dirty="0">
              <a:latin typeface="Lucida Sans" charset="0"/>
              <a:ea typeface="Lucida Sans" charset="0"/>
              <a:cs typeface="Lucida Sans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8024" y="1988840"/>
            <a:ext cx="4355976" cy="2888201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2" name="CuadroTexto 11"/>
          <p:cNvSpPr txBox="1"/>
          <p:nvPr/>
        </p:nvSpPr>
        <p:spPr>
          <a:xfrm rot="20598356">
            <a:off x="5335530" y="5491146"/>
            <a:ext cx="28791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200" b="1" dirty="0" smtClean="0">
                <a:latin typeface="Lucida Sans" charset="0"/>
                <a:ea typeface="Lucida Sans" charset="0"/>
                <a:cs typeface="Lucida Sans" charset="0"/>
              </a:rPr>
              <a:t>¿Qué </a:t>
            </a:r>
            <a:r>
              <a:rPr lang="es-ES_tradnl" sz="2200" b="1" smtClean="0">
                <a:latin typeface="Lucida Sans" charset="0"/>
                <a:ea typeface="Lucida Sans" charset="0"/>
                <a:cs typeface="Lucida Sans" charset="0"/>
              </a:rPr>
              <a:t>efectos tiene para ambos?</a:t>
            </a:r>
            <a:endParaRPr lang="es-ES_tradnl" sz="2200" b="1" dirty="0">
              <a:latin typeface="Lucida Sans" charset="0"/>
              <a:ea typeface="Lucida Sans" charset="0"/>
              <a:cs typeface="Lucida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397035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5E51DC-1F16-AB48-BD45-A803F5FE2581}" type="slidenum">
              <a:rPr lang="es-ES" smtClean="0"/>
              <a:pPr>
                <a:defRPr/>
              </a:pPr>
              <a:t>2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Ac: Recursos extraordinarios</a:t>
            </a:r>
            <a:endParaRPr lang="es-ES"/>
          </a:p>
        </p:txBody>
      </p:sp>
      <p:graphicFrame>
        <p:nvGraphicFramePr>
          <p:cNvPr id="4" name="Diagrama 3"/>
          <p:cNvGraphicFramePr/>
          <p:nvPr>
            <p:extLst/>
          </p:nvPr>
        </p:nvGraphicFramePr>
        <p:xfrm>
          <a:off x="251520" y="-27384"/>
          <a:ext cx="8136904" cy="6464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292080" y="116632"/>
            <a:ext cx="3022104" cy="1872208"/>
          </a:xfrm>
          <a:prstGeom prst="rect">
            <a:avLst/>
          </a:prstGeom>
          <a:ln>
            <a:solidFill>
              <a:srgbClr val="0000FF"/>
            </a:solidFill>
            <a:miter lim="800000"/>
            <a:headEnd/>
            <a:tailEnd/>
          </a:ln>
        </p:spPr>
        <p:txBody>
          <a:bodyPr rtlCol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600" kern="1200" spc="-1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s-ES_tradnl" sz="2800" b="1" smtClean="0">
                <a:latin typeface="Lucida Sans" pitchFamily="34" charset="0"/>
                <a:ea typeface="+mj-ea"/>
                <a:cs typeface="+mj-cs"/>
              </a:rPr>
              <a:t>RECURSOS ORDINARIOS para </a:t>
            </a:r>
            <a:r>
              <a:rPr lang="es-ES_tradnl" sz="2800" b="1" dirty="0" smtClean="0">
                <a:latin typeface="Lucida Sans" pitchFamily="34" charset="0"/>
                <a:ea typeface="+mj-ea"/>
                <a:cs typeface="+mj-cs"/>
              </a:rPr>
              <a:t>el diálogo en la entrevista</a:t>
            </a:r>
            <a:endParaRPr lang="es-ES_tradnl" sz="2800" b="1" dirty="0">
              <a:latin typeface="Lucida Sans" pitchFamily="34" charset="0"/>
              <a:ea typeface="+mj-ea"/>
              <a:cs typeface="+mj-cs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7"/>
          <a:srcRect t="6766"/>
          <a:stretch/>
        </p:blipFill>
        <p:spPr>
          <a:xfrm>
            <a:off x="48752" y="4437113"/>
            <a:ext cx="4073124" cy="2328812"/>
          </a:xfrm>
          <a:prstGeom prst="rect">
            <a:avLst/>
          </a:prstGeom>
          <a:effectLst>
            <a:softEdge rad="50800"/>
          </a:effectLst>
        </p:spPr>
      </p:pic>
    </p:spTree>
    <p:extLst>
      <p:ext uri="{BB962C8B-B14F-4D97-AF65-F5344CB8AC3E}">
        <p14:creationId xmlns:p14="http://schemas.microsoft.com/office/powerpoint/2010/main" val="24336268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>
          <a:xfrm>
            <a:off x="109239" y="1124744"/>
            <a:ext cx="8279185" cy="5661248"/>
          </a:xfr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extLst/>
        </p:spPr>
        <p:txBody>
          <a:bodyPr/>
          <a:lstStyle>
            <a:lvl1pPr marL="3429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639763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04888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114300" indent="0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s-ES_tradnl" sz="2200" b="1" dirty="0" smtClean="0">
                <a:latin typeface="Lucida Sans" charset="0"/>
                <a:cs typeface="+mn-cs"/>
              </a:rPr>
              <a:t>POSITIVAMENTE. Se </a:t>
            </a:r>
            <a:r>
              <a:rPr lang="es-ES_tradnl" sz="2200" b="1" dirty="0">
                <a:latin typeface="Lucida Sans" charset="0"/>
                <a:cs typeface="+mn-cs"/>
              </a:rPr>
              <a:t>hace </a:t>
            </a:r>
            <a:r>
              <a:rPr lang="es-ES_tradnl" sz="2200" b="1" dirty="0" smtClean="0">
                <a:latin typeface="Lucida Sans" charset="0"/>
                <a:cs typeface="+mn-cs"/>
              </a:rPr>
              <a:t>para:</a:t>
            </a:r>
            <a:endParaRPr lang="es-ES_tradnl" sz="2200" b="1" dirty="0">
              <a:latin typeface="Lucida Sans" charset="0"/>
              <a:cs typeface="+mn-cs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s-ES_tradnl" sz="2000" b="1" dirty="0">
                <a:latin typeface="Lucida Sans" charset="0"/>
                <a:cs typeface="+mn-cs"/>
              </a:rPr>
              <a:t>Ayudar y dar confianza al </a:t>
            </a:r>
            <a:r>
              <a:rPr lang="es-ES_tradnl" sz="2000" b="1" dirty="0" smtClean="0">
                <a:latin typeface="Lucida Sans" charset="0"/>
                <a:cs typeface="+mn-cs"/>
              </a:rPr>
              <a:t>apocado, al inseguro… </a:t>
            </a:r>
            <a:endParaRPr lang="es-ES_tradnl" sz="2000" b="1" dirty="0">
              <a:latin typeface="Lucida Sans" charset="0"/>
              <a:cs typeface="+mn-cs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s-ES_tradnl" sz="2000" b="1" dirty="0">
                <a:latin typeface="Lucida Sans" charset="0"/>
                <a:cs typeface="+mn-cs"/>
              </a:rPr>
              <a:t>Surge en la convivencia </a:t>
            </a:r>
            <a:r>
              <a:rPr lang="es-ES_tradnl" sz="2000" b="1" dirty="0" smtClean="0">
                <a:latin typeface="Lucida Sans" charset="0"/>
                <a:cs typeface="+mn-cs"/>
              </a:rPr>
              <a:t>normal</a:t>
            </a:r>
            <a:endParaRPr lang="es-ES_tradnl" sz="2000" b="1" dirty="0" smtClean="0">
              <a:latin typeface="Lucida Sans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s-ES_tradnl" sz="2000" b="1" dirty="0">
                <a:latin typeface="Lucida Sans" charset="0"/>
              </a:rPr>
              <a:t>¡</a:t>
            </a:r>
            <a:r>
              <a:rPr lang="es-ES_tradnl" sz="2000" b="1" dirty="0" smtClean="0">
                <a:latin typeface="Lucida Sans" charset="0"/>
                <a:cs typeface="+mn-cs"/>
              </a:rPr>
              <a:t>El testimonio trasmite la fe!</a:t>
            </a:r>
            <a:endParaRPr lang="es-ES_tradnl" sz="2000" b="1" dirty="0">
              <a:latin typeface="Lucida Sans" charset="0"/>
              <a:cs typeface="+mn-cs"/>
            </a:endParaRPr>
          </a:p>
        </p:txBody>
      </p:sp>
      <p:sp>
        <p:nvSpPr>
          <p:cNvPr id="74756" name="4 Marcador de pie de página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rgbClr val="9BBB59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rgbClr val="8064A2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s-ES" altLang="es-ES_tradnl" sz="1200" smtClean="0">
                <a:solidFill>
                  <a:schemeClr val="bg2"/>
                </a:solidFill>
                <a:latin typeface="Times New Roman" charset="0"/>
              </a:rPr>
              <a:t>Ac: Recursos extraordinarios</a:t>
            </a:r>
            <a:endParaRPr lang="es-ES" altLang="es-ES_tradnl" sz="1200">
              <a:solidFill>
                <a:schemeClr val="bg2"/>
              </a:solidFill>
              <a:latin typeface="Times New Roman" charset="0"/>
            </a:endParaRPr>
          </a:p>
        </p:txBody>
      </p:sp>
      <p:sp>
        <p:nvSpPr>
          <p:cNvPr id="74757" name="5 Marcador de número de diapositiva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9pPr>
          </a:lstStyle>
          <a:p>
            <a:fld id="{61B9B8B0-209F-EB42-AD7F-F3E8E526F5DD}" type="slidenum">
              <a:rPr lang="es-ES" altLang="es-ES_tradnl" sz="1800">
                <a:solidFill>
                  <a:srgbClr val="FFFFFF"/>
                </a:solidFill>
              </a:rPr>
              <a:pPr/>
              <a:t>20</a:t>
            </a:fld>
            <a:endParaRPr lang="es-ES" altLang="es-ES_tradnl" sz="1800">
              <a:solidFill>
                <a:srgbClr val="FFFFFF"/>
              </a:solidFill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1042988" y="58738"/>
            <a:ext cx="6757987" cy="993775"/>
          </a:xfrm>
          <a:ln>
            <a:solidFill>
              <a:schemeClr val="accent1">
                <a:lumMod val="75000"/>
              </a:schemeClr>
            </a:solidFill>
          </a:ln>
        </p:spPr>
        <p:txBody>
          <a:bodyPr rtlCol="0"/>
          <a:lstStyle/>
          <a:p>
            <a:pPr algn="ctr" eaLnBrk="1" hangingPunct="1">
              <a:defRPr/>
            </a:pPr>
            <a:r>
              <a:rPr lang="es-ES" sz="2800" b="1" dirty="0" smtClean="0">
                <a:latin typeface="Lucida Sans" charset="0"/>
                <a:ea typeface="Lucida Sans" charset="0"/>
                <a:cs typeface="Lucida Sans" charset="0"/>
              </a:rPr>
              <a:t>RECURSOS PROBLEMÁTICOS:  AUTORREVELACIÓN</a:t>
            </a:r>
            <a:endParaRPr lang="es-ES" sz="2800" b="1" dirty="0">
              <a:latin typeface="Lucida Sans" charset="0"/>
              <a:ea typeface="Lucida Sans" charset="0"/>
              <a:cs typeface="Lucida Sans" charset="0"/>
            </a:endParaRPr>
          </a:p>
        </p:txBody>
      </p:sp>
      <p:pic>
        <p:nvPicPr>
          <p:cNvPr id="74759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3" y="2996952"/>
            <a:ext cx="4137317" cy="3753082"/>
          </a:xfrm>
          <a:prstGeom prst="rect">
            <a:avLst/>
          </a:prstGeom>
          <a:noFill/>
          <a:ln>
            <a:noFill/>
          </a:ln>
          <a:effectLst>
            <a:softEdge rad="190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38364"/>
          <a:stretch>
            <a:fillRect/>
          </a:stretch>
        </p:blipFill>
        <p:spPr bwMode="auto">
          <a:xfrm>
            <a:off x="4572000" y="2275457"/>
            <a:ext cx="4608513" cy="4458898"/>
          </a:xfrm>
          <a:prstGeom prst="rect">
            <a:avLst/>
          </a:prstGeom>
          <a:noFill/>
          <a:ln>
            <a:noFill/>
          </a:ln>
          <a:effectLst>
            <a:softEdge rad="139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3843497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>
          <a:xfrm>
            <a:off x="109239" y="1268760"/>
            <a:ext cx="8279185" cy="5400600"/>
          </a:xfr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extLst/>
        </p:spPr>
        <p:txBody>
          <a:bodyPr/>
          <a:lstStyle>
            <a:lvl1pPr marL="3429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639763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04888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114300" indent="0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s-ES_tradnl" sz="2200" b="1" dirty="0" smtClean="0">
                <a:latin typeface="Lucida Sans" charset="0"/>
                <a:cs typeface="+mn-cs"/>
              </a:rPr>
              <a:t>AMBIVALENCIA. Pues tiene otros efectos: </a:t>
            </a:r>
            <a:endParaRPr lang="es-ES_tradnl" sz="2200" b="1" dirty="0">
              <a:latin typeface="Lucida Sans" charset="0"/>
              <a:cs typeface="+mn-cs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s-ES_tradnl" sz="2000" b="1" dirty="0">
                <a:latin typeface="Lucida Sans" charset="0"/>
              </a:rPr>
              <a:t>¿Identificación?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_tradnl" sz="2000" b="1" dirty="0" smtClean="0">
                <a:latin typeface="Lucida Sans" charset="0"/>
                <a:cs typeface="+mn-cs"/>
              </a:rPr>
              <a:t>¿Dominio y dependencia?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_tradnl" sz="2000" b="1" dirty="0" smtClean="0">
                <a:latin typeface="Lucida Sans" charset="0"/>
                <a:cs typeface="+mn-cs"/>
              </a:rPr>
              <a:t>¿Qué tipo de relación inicia?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_tradnl" sz="2000" b="1" dirty="0" smtClean="0">
                <a:latin typeface="Lucida Sans" charset="0"/>
                <a:cs typeface="+mn-cs"/>
              </a:rPr>
              <a:t>¿Qué expectativas suscita en el acompañado?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_tradnl" sz="2000" b="1" dirty="0" smtClean="0">
                <a:latin typeface="Lucida Sans" charset="0"/>
                <a:cs typeface="+mn-cs"/>
              </a:rPr>
              <a:t>¿A</a:t>
            </a:r>
            <a:r>
              <a:rPr lang="es-ES_tradnl" sz="2000" b="1" dirty="0" smtClean="0">
                <a:latin typeface="Lucida Sans" charset="0"/>
              </a:rPr>
              <a:t>yuda a crecer?</a:t>
            </a:r>
            <a:endParaRPr lang="es-ES_tradnl" sz="2000" b="1" dirty="0">
              <a:latin typeface="Lucida Sans" charset="0"/>
              <a:cs typeface="+mn-cs"/>
            </a:endParaRPr>
          </a:p>
        </p:txBody>
      </p:sp>
      <p:sp>
        <p:nvSpPr>
          <p:cNvPr id="74756" name="4 Marcador de pie de página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rgbClr val="9BBB59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rgbClr val="8064A2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s-ES" altLang="es-ES_tradnl" sz="1200" smtClean="0">
                <a:solidFill>
                  <a:schemeClr val="bg2"/>
                </a:solidFill>
                <a:latin typeface="Times New Roman" charset="0"/>
              </a:rPr>
              <a:t>Ac: Recursos extraordinarios</a:t>
            </a:r>
            <a:endParaRPr lang="es-ES" altLang="es-ES_tradnl" sz="1200">
              <a:solidFill>
                <a:schemeClr val="bg2"/>
              </a:solidFill>
              <a:latin typeface="Times New Roman" charset="0"/>
            </a:endParaRPr>
          </a:p>
        </p:txBody>
      </p:sp>
      <p:sp>
        <p:nvSpPr>
          <p:cNvPr id="74757" name="5 Marcador de número de diapositiva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9pPr>
          </a:lstStyle>
          <a:p>
            <a:fld id="{61B9B8B0-209F-EB42-AD7F-F3E8E526F5DD}" type="slidenum">
              <a:rPr lang="es-ES" altLang="es-ES_tradnl" sz="1800">
                <a:solidFill>
                  <a:srgbClr val="FFFFFF"/>
                </a:solidFill>
              </a:rPr>
              <a:pPr/>
              <a:t>21</a:t>
            </a:fld>
            <a:endParaRPr lang="es-ES" altLang="es-ES_tradnl" sz="1800">
              <a:solidFill>
                <a:srgbClr val="FFFFFF"/>
              </a:solidFill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1042988" y="58738"/>
            <a:ext cx="6757987" cy="993775"/>
          </a:xfrm>
          <a:ln>
            <a:solidFill>
              <a:schemeClr val="accent1">
                <a:lumMod val="75000"/>
              </a:schemeClr>
            </a:solidFill>
          </a:ln>
        </p:spPr>
        <p:txBody>
          <a:bodyPr rtlCol="0"/>
          <a:lstStyle/>
          <a:p>
            <a:pPr algn="ctr" eaLnBrk="1" hangingPunct="1">
              <a:defRPr/>
            </a:pPr>
            <a:r>
              <a:rPr lang="es-ES" sz="2800" b="1" dirty="0" smtClean="0">
                <a:latin typeface="Lucida Sans" charset="0"/>
                <a:ea typeface="Lucida Sans" charset="0"/>
                <a:cs typeface="Lucida Sans" charset="0"/>
              </a:rPr>
              <a:t>RECURSOS PROBLEMÁTICOS:  AUTORREVELACIÓN</a:t>
            </a:r>
            <a:endParaRPr lang="es-ES" sz="2800" b="1" dirty="0">
              <a:latin typeface="Lucida Sans" charset="0"/>
              <a:ea typeface="Lucida Sans" charset="0"/>
              <a:cs typeface="Lucida Sans" charset="0"/>
            </a:endParaRPr>
          </a:p>
        </p:txBody>
      </p:sp>
      <p:pic>
        <p:nvPicPr>
          <p:cNvPr id="74760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504" y="3909779"/>
            <a:ext cx="4328995" cy="2821221"/>
          </a:xfrm>
          <a:prstGeom prst="rect">
            <a:avLst/>
          </a:prstGeom>
          <a:noFill/>
          <a:ln>
            <a:noFill/>
          </a:ln>
          <a:effectLst>
            <a:softEdge rad="76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0072" y="3057525"/>
            <a:ext cx="3880041" cy="3204568"/>
          </a:xfrm>
          <a:prstGeom prst="rect">
            <a:avLst/>
          </a:prstGeom>
          <a:effectLst>
            <a:softEdge rad="190500"/>
          </a:effectLst>
        </p:spPr>
      </p:pic>
    </p:spTree>
    <p:extLst>
      <p:ext uri="{BB962C8B-B14F-4D97-AF65-F5344CB8AC3E}">
        <p14:creationId xmlns:p14="http://schemas.microsoft.com/office/powerpoint/2010/main" val="1351345223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3 Marcador de número de diapositiva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9pPr>
          </a:lstStyle>
          <a:p>
            <a:fld id="{4D9D361F-A569-504D-9E9B-6C9AD2CAE0BA}" type="slidenum">
              <a:rPr lang="es-ES" altLang="es-ES_tradnl" sz="1800">
                <a:solidFill>
                  <a:srgbClr val="FFFFFF"/>
                </a:solidFill>
              </a:rPr>
              <a:pPr/>
              <a:t>22</a:t>
            </a:fld>
            <a:endParaRPr lang="es-ES" altLang="es-ES_tradnl" sz="1800">
              <a:solidFill>
                <a:srgbClr val="FFFFFF"/>
              </a:solidFill>
            </a:endParaRPr>
          </a:p>
        </p:txBody>
      </p:sp>
      <p:sp>
        <p:nvSpPr>
          <p:cNvPr id="76802" name="4 Marcador de pie de página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rgbClr val="9BBB59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rgbClr val="8064A2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s-ES" altLang="es-ES_tradnl" sz="1200" smtClean="0">
                <a:solidFill>
                  <a:schemeClr val="bg2"/>
                </a:solidFill>
                <a:latin typeface="Times New Roman" charset="0"/>
              </a:rPr>
              <a:t>Ac: Recursos extraordinarios</a:t>
            </a:r>
            <a:endParaRPr lang="es-ES" altLang="es-ES_tradnl" sz="1200">
              <a:solidFill>
                <a:schemeClr val="bg2"/>
              </a:solidFill>
              <a:latin typeface="Times New Roman" charset="0"/>
            </a:endParaRPr>
          </a:p>
        </p:txBody>
      </p:sp>
      <p:sp>
        <p:nvSpPr>
          <p:cNvPr id="37893" name="9 CuadroTexto"/>
          <p:cNvSpPr txBox="1">
            <a:spLocks noChangeArrowheads="1"/>
          </p:cNvSpPr>
          <p:nvPr/>
        </p:nvSpPr>
        <p:spPr bwMode="auto">
          <a:xfrm>
            <a:off x="309563" y="1360488"/>
            <a:ext cx="252095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rgbClr val="9BBB59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rgbClr val="8064A2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s-ES" altLang="es-ES_tradnl" b="1">
                <a:latin typeface="Lucida Sans" charset="0"/>
                <a:ea typeface="Lucida Sans" charset="0"/>
                <a:cs typeface="Lucida Sans" charset="0"/>
              </a:rPr>
              <a:t>YO hablo de mí</a:t>
            </a:r>
          </a:p>
        </p:txBody>
      </p:sp>
      <p:sp>
        <p:nvSpPr>
          <p:cNvPr id="37894" name="10 CuadroTexto"/>
          <p:cNvSpPr txBox="1">
            <a:spLocks noChangeArrowheads="1"/>
          </p:cNvSpPr>
          <p:nvPr/>
        </p:nvSpPr>
        <p:spPr bwMode="auto">
          <a:xfrm>
            <a:off x="3132138" y="2773363"/>
            <a:ext cx="251936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rgbClr val="9BBB59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rgbClr val="8064A2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s-ES" altLang="es-ES_tradnl" b="1">
                <a:latin typeface="Lucida Sans" charset="0"/>
                <a:ea typeface="Lucida Sans" charset="0"/>
                <a:cs typeface="Lucida Sans" charset="0"/>
              </a:rPr>
              <a:t>YO te oriento</a:t>
            </a:r>
          </a:p>
        </p:txBody>
      </p:sp>
      <p:sp>
        <p:nvSpPr>
          <p:cNvPr id="37895" name="11 CuadroTexto"/>
          <p:cNvSpPr txBox="1">
            <a:spLocks noChangeArrowheads="1"/>
          </p:cNvSpPr>
          <p:nvPr/>
        </p:nvSpPr>
        <p:spPr bwMode="auto">
          <a:xfrm>
            <a:off x="546100" y="6351588"/>
            <a:ext cx="792638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rgbClr val="9BBB59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rgbClr val="8064A2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s-ES" altLang="es-ES_tradnl" b="1" dirty="0">
                <a:latin typeface="Lucida Sans" charset="0"/>
                <a:ea typeface="Lucida Sans" charset="0"/>
                <a:cs typeface="Lucida Sans" charset="0"/>
              </a:rPr>
              <a:t>Identificación y reconocimiento </a:t>
            </a:r>
            <a:r>
              <a:rPr lang="es-ES" altLang="es-ES_tradnl" b="1" dirty="0" err="1" smtClean="0">
                <a:latin typeface="Lucida Sans" charset="0"/>
                <a:ea typeface="Lucida Sans" charset="0"/>
                <a:cs typeface="Lucida Sans" charset="0"/>
              </a:rPr>
              <a:t>sonambivalentes</a:t>
            </a:r>
            <a:endParaRPr lang="es-ES" altLang="es-ES_tradnl" b="1" dirty="0">
              <a:latin typeface="Lucida Sans" charset="0"/>
              <a:ea typeface="Lucida Sans" charset="0"/>
              <a:cs typeface="Lucida Sans" charset="0"/>
            </a:endParaRPr>
          </a:p>
        </p:txBody>
      </p:sp>
      <p:sp>
        <p:nvSpPr>
          <p:cNvPr id="76806" name="AutoShape 10" descr="data:image/jpg;base64,/9j/4AAQSkZJRgABAQAAAQABAAD/2wBDAAkGBwgHBgkIBwgKCgkLDRYPDQwMDRsUFRAWIB0iIiAdHx8kKDQsJCYxJx8fLT0tMTU3Ojo6Iys/RD84QzQ5Ojf/2wBDAQoKCg0MDRoPDxo3JR8lNzc3Nzc3Nzc3Nzc3Nzc3Nzc3Nzc3Nzc3Nzc3Nzc3Nzc3Nzc3Nzc3Nzc3Nzc3Nzc3Nzf/wAARCADXAIIDASIAAhEBAxEB/8QAHAABAAICAwEAAAAAAAAAAAAAAAUGBAcBAggD/8QARRAAAQMDAwIDBQQGCAMJAAAAAQIDBAAFEQYSITFBE1FhByIycYEUQpGhFSNSYoLBJDNDU3KSorFzstEWNDVEY3WDwuH/xAAaAQEAAwEBAQAAAAAAAAAAAAAAAgMEAQUG/8QAKxEAAgIBAwIFBAIDAAAAAAAAAAECAxEEITESQQUTIjJRFEJhcYGRobHB/9oADAMBAAIRAxEAPwDeNKUoBSlfN51DLK3XVBKEJKlKPYDqaA7kioa8aqsVkmsw7tcmYr743IS4CMjzJxgD1OK11rP2kpukhdo02+0WdikynHWHCV/ujlO0Y75yc9u9FbtzWStMbepCi6EMhagj5Dk4+eTVM7oxeO5OMGzdeo/aHYNPy24sl9b7qsFYjJ3hrIyncc4BPYfXpzUhp/V1j1A+uPa5qXpCEBa2tqgpIOOvGO+OCRWjJcWVbGo6pVomRWX1lLW5jbuIGT7md3bJ4rr4SUPeM3vafB/rW1lDg/iSQfzqr6lp+pEvL+D0kCK5rR1p1rqK1FIE39IMD+xne8cejg94H1O6tk6T1xa9SqVGb3Rbg2ncuI8Rux+0kjhQ+XI7gVfC2M+Ctxa5LRSuBzXNWHBSlKAUpSgFKUoBSlKAVRvaneVQLMiJEub8SdKUdiIwHiLSBySr+zSCRlQyew5NXmtIe1S1XBvWzNxkvJMGQ2luMgK59xB3AjsApRPru9KhY3GLaOpZZHaP0+/d54jJdJaZwuXK2BOM9AMfePOPIZJ7Z29Z7PCs0fwoDWzPxLJypZ9T/Kob2axksaRivBASuWpclRxgnco7c/whP0Aq0VmUUt+5pSK3fNIxb/e2Z10kOLisMeE3ESSlJUVEqUpQOSPh4GOnOe2pbhYrpppMVu5HLsxh1aW8jY2tCzhCcdMpKTj5+Vb+qG1Xp5jUlrMN1ZZeQoOR30jJacHQ+o5wR3FSkupYYce6NJx5IcjpdeQWVbEuFLhAwlQyDnoQR3+nUVK6Tfh2fV8G5SIrLiFuhl1ake80VHalxJ6ggkA+YPoMWVfs3mTdIxrdKkxGbnGW8ht5vcpBYWSrYeAeFHI8vXJqkPxnwh+FMHhS2VKZdx91xPcfkoehFVOPlSUkRe6wz0omuahtHXc33TVvuS8B15keKB2cHurH+YGpmt5nFKUoBSlKAUpSgFKUoBWmvb9MksyLQiOkqS2xIcVt68hKM/TINblrWntmgH7Na7vs3NR3FR5B7BDuME+m5KR/FUJ+1nVyWyytx2rPARD/AO7pjNBo/ubBt/LFZlVP2Z3ES9MNQ3FZkW4/Zlg9do5bP1SQPmD5VbACTgAk+gqk1LgViXNqe9HCLbLYiulXvOvMF3A9E7hz8+KzCCOCMfOui1BCSpSglIGSScYHn8qBlZfmX6wluRd34dxthcQh55lgsOsbiEhZTkpWkEjOMEDnmqx7W7eiDKj3phvBfSpiSBwFrSnc1n191ac/Kr1Zb/b74X0wVrUWdpUHEFJUlWdqgD904OD6dqyrrbIV3hLhXKOmRGWQVIVnqDkHjkGjWdmRx8Ff9nv27T01zSt0cZeCmlTochpBQFhS/wBaggnqlas/JVX0ciqNq9xMS5acuiVALjXNLLh8m3kltQ/Eo/KryOlXxeUUSWGc0pSpERSlKAUpSgFKUoBWNcoUa5QH4M1pL0eQgtuNq6KBrJrgigNJWhUvQuq5bTyVyLGiUi3vTlnCmtyUrbLie+N4G/vlXer3dLAq8X4O3NTj1pbigNRUvqQkvbzlSkpI3e7jGTxzxUf7QwmwyZF4MdqRCnxFsy476dza3m0qWyVD94BSPnsq1IKn4SChXhlxoFJSPhyngj5ZqmS6XsXw3RxCiMQIrcWIjw2WxhKNxOO/ck96ToyJsKREdJDb7SmllJwcKGDj8ah9IWy62uI+1eJgkqU4C3h5buAEgKO5YB94jO3oPPmp+oMsRXdM6XNklyJb09cx51pLCD4IbCG0kkcAnJyevHoBVipWHcbrAtiUKuEpqMlaggKcOEgnpk9B9cV3kcFG1hY0Ma2scpDzrMC8Tmmp7SOi3myFtK56ZKQDjsK2unoKoeusOOaZQnlar9GKOemAsk/hV8FWw4M9nJzSlKmQFKUoBSlKAUpSgFKUoCJ1VbGbxp242+Q0l1L8daQkj72MpPzBwR8qj9Lyvt2mrVK/vYbSj6HYM/nmrKRmqPpVQtVxuemHSEqhuqkQx+3FdUVDHntUVJP0qFiyiyt4ZZqVhXSIuawhLEt2I+hxK23WueRnhSeikkZBSfnwcGoVdy1NESqI5bos188NTEO+C0PVbZyoY/dJz6VUX5JiDPVJuFxiONpQYbiAFJVkKSpAUM+RyTkeWD3qPuOy731m1lCHIcHEmaFDKSsg+E2fxKyP3UedYbcl2zMfomARcdRyyX3ysYShSsZdex8CAMAJ6kJCU561N2e2t2iB4QdW86pRdkSF/E+6eVLPz7DsAB2oR5Ii5xhI1ppe3t4KIYfnLHYJSgNo/wBSx+Bq8jpVR0eg3G/32+KGUB0W6KT/AHbXxkfNxSv8tW+rorCKJPLFKUqREUpSgFKUoBSlKAUpSgFVrWVgfubce42hxDF6t6iuI4r4Vgj3ml/uq/I4NWWuMCgNcR3HtUSf0lAukmzz4TBiyIamEOFhwq3KC0q+IHCcEY4HXrWVLgXlqGt686plripxuTa7eGnFA8dU71f5cVK6m09IflN3qwLaj3lhO07x7ktv+6c9PJXVJr56e1BAvMVa2wY0lpWyVEe4cYc7pUP59CKpksF8GpGDpt5ll5EWyWN6JBUorfkzD4bjh89pytaie68cdM1MX6cm12eXcF42RWVvHPfaMgfUgD61lhbLWSC2Af2SOao2vNTMGdb7BFjOzlvPIkS2WSAfCQQsAk8AKUAOe2fMVyK6pJIlNqEXJ8F30ZbV2jTFugvAh9thJfJ6l1XvLJ9dxNTVVfT2sod3liC/HkW+4FJUmPJx+sA5JbUCQrHcdR5VZweOtaGmnhmWMlJZTyc0pSuHRSmRSgFKUoBSlYtxnxbbFVKnSGo7CcbnHVBKRk4A+ZPGKAyqVXzrTT+AE3JpTqjhLCEqU6s/utgbj9BWDI1RNuLrlusltlMStqVOSZ7Phtx0KyAsoJ3KPuqwnA6ckCuZR3DLbuFcjkVRLjKl6aUzLTcp1x8NCnp0aQQouMJKQ44gBICVI3A7RwRkYzyLNeL7Cs9jdu8lwKjIbC0bOS6T8KU+ZUSAPnRPPAaxyRuutROWG1JTBSldzmL8CGhQyArGStX7qRyfoO9aml2h1O2bBmyhdQvc5NDmHJBPxBRPGD2B4GAPOpyQ/Mnyk3K8qBmujahhKv1cRskHYkefAyrqSD2GKirI+p+0RHlrKlloBSicnd0OfqDXpU6eKWJrdnharWzcuqp7Rf8AZiu6k1M42pEG7Mvtpb3KeXBS25nOCgZO3cMHJxgHAzXexRkB1+4tl8/akpw7IOXXhyS4r5lXA7ACoyfGdkXK4sQJCGEFI3lScjxFJO7HPHBTnrySan7W82/bYrjKQlBaThI+7gYx9CCKq0sIq6a+DR4jZJ6Wt7+rnJlkJcKUvJ3pCgU/tJV2Uk9UkeY5rYOhLrJuNsfYuDniS4MhUdxZ+JaeqFn1KSMnuc1rC9uKatExbailYaO0g456D/epy3XxjTWqY02U5st9ybMZ8gE7VpyptWByeqknHmKv1cFKGe6MnhtrhYot7S2/lG26VW160tanVCCiZcWUbfEkQIyn2m8gEAqT1OCDgZIzzXzi6tRennUacZbltsEJekPOFpCFYzt24Kyef2QPXrjy8o+gwyRvt6TbA2xHYMu4yM/Z4qDgqx1Uo/dQO6j8hkkA196Xf7TIgyp92Zl/aZjMdyEiKlttIcUEnw1fGSnOfeJyAeB2ywhmwW+Xcri+HZaklyVK28rIzhKRnhIzhKc/mTnIsdiUuS1eLwFLuOCWmlKymID91I6b8HCld+QMCoptvYm4qK3LDgHnbSu231pUyshb/cbjDlW6NbmYqlS1rQVyVrCQUpKgBtBOSAo/w1FXeFqW4NR1KVaA5EfTJaSA6dyk5wkk9MgkZxxkHtUtqtoi0LmJGXILiJaP4FZUPqncPkTUiMdUnIPQ+lAawm6xbgapYkz4MxuS7G+xriKjrU8wrfuCk4BC0K5BKCc7U1JW6Jf51wnXmEr9HpfS2yiNMjk+KlG79YsAhSDlRAGTwOR0q+KSFfFzjoKAAdAB6DtUehE+tlCvtpchW/8ATt5cblTWpcPZtbIRGaD7e5KNxKveydxJ56YA4qr3+6pjz7Hp2XHkxIFpkvpDkgENOlHuxyFnrhJPXHOPQ1s/VsBVz0xdYbY/WOxHA2fJQGU/6gK1tPmuOzm3ZYVLgXqAicwl07gk4SHW+eoG4KA7ZxV+nUfMSMmslJUya3+f0fSSrLy8dun0FRGmyk2ho9ElxwnH/EVmshmAq3peMZ8OW/ZltClErZP7IPdPfnketRmmnwuwPLQfdS6/tJ8txI/I16rk+pZ/J89GC8tpPbK/6Y9gdU807LJIU+447uGPdBVgcnpwBUhY1FLk+Mc4bkeIj/C4N3kON26o3S2DaYhJwPCGOMnPoPOpGFxfpR6eJGbON2TlKlDr589q8XRTf1X7yfU+K0r6BfjB9b+M245PueM1v9U+InIrLtjjEael9KFq1BFlLeiJeePhy2FApLTeTtSsJJ7ZyAeQTjC1CCu3oaQMqdkMoT8ysH+VcRrfIlxEi+LU6lRyIoTsAAPG/uT04zx616l9bt9KPA0l6oSm+P8APbgtEC9K+2ypGnC099oX4k20OkMPtO4wVoSr4SQBkHgkZBBJrvNmwbnKRIl2q7wbmgYRLZgOB5H/AMje4KH7pyD5VQ7szGTLS1PkyW46UgsvyP16EKGcp3KBUjtjChWZb7m7IlMWy2uyr0uQfDZiF11MYe7yVqKiopHBI3EYGMc15k9NOLeWe5DW1zxhPf8ABsGKlzUdysrfiMzkW5/7RLlpbHh8IUEoxkp3lSgcDptzxlIrYWKi9O2hux2hiA0reUZU45tCfEcUcqVgcDJJ4HAGB2qUqMVhFspdTFKUrpE+MthEmK9Hc+B1BQr5EY/nUTpmSZmnbZIyVlyK2VEc+9tAUD65zU2elVVXs70svIXbFEZJx9qexkkk8b/MmgLCohIyo7f8XFYcu72yGnMq5QmR38SQhP8Auah0ezXR6Dn9BMKI6b1rV/uqubxoKyvWh+PaLVbYUw7VsviKnIWlQUATjOCRg89CaA+7Gr7E/sV9tCGXMqafeZcaacA/ZcWkJV36GtX3K621iLZrc3ID5tzskmShJLQYWpQawv4eRtH8B+t7U7qe5pMCRphlCVD+kLmSWywcEEbNoUVc88pGMdjipmw2GTFkzp94fZlTZyG2nENN4ZbbRu2oAOSeVqJJ656DFchJqSfwctrUoOOeTVIUq4GHaYi1h64uJjhaR8KFfGofJAUa+oZaaut+itoCGGrk60lAGAEhKAAPpW0rZo6w2u7KukC3oZklJSkJJ8Nvd8RQjO1JPfAFauYc8e43qWPhfukhST5gK2//AFr0KbXbbl/B5Gp08dPpnFctlcKXtPtpjFlyQyPcjLaHLmTwhX7J569CPwqbtUByMFSZiw5MdAStSfhQkdEIHYD8zzWZI/qFj0r6cc1dVpK6puaM2o8RuvpjVLj/AGRt8akPC3NQ0pU+u4MJbC1bUlRJwCe3NZExV6hLKZ9iuTSgcFQiqcTn0UjcD8xXaVkP25QGSi4xVdcf2qR/Ot4geVVai6dc8Iv0Wlrvp9XZs0tZ7HqK/PZjQF25g/HKnIU2CPRv4lH8B61srS+lYWn0LcbW5JmupCXZb2CtQ67R2SnP3R9cnmp+grHZbOzk9OnT10+1ADFc0pVZeKUpQClKUApSlAKUpQHCv515gYurkdUhptUUMl90oK31JO0uKI6g+denz0+teb4yfDbU2OAh1xPHThah/KraW1LKM+pUXDElkybbcLld0SGordvWWilJUX1c5GRjCax3NRS0uPNLRbG1tuKbO6UeoJHl6V1cisOr8RxlCl8DcRzx612ShtpASkIQkfdA4rQrLM8mF1UNewydMyVXnVNmhSnI6WnJiVL8B7xCrYCsDoMAlABPrXoVPIzWgdOyPs2p7G+2cf09tH0WFIP5Krf46Vmtbct2btNGMYYisHNKUqs0ClKUApSlAKUpQCuMioLVepo2m2GFOsuSJEhRSww2QCrAyokngADv6iqEx7XZTyEykWyAmKeypjhUOcZJ8PAoDbdKjNPXhm+Wli4R0qQlwEKbVyW1gkKSfkQRUmDkUBwe1ebIbnituOHu+6cD/iKr0mr+deabWgtwW0qGFZVuHkdxz+dWVcmfU+1HwuP2qOErbm4St5CNpaT7oUcdcV2ipUtY8VXiHuVYGfwpfOIO79l1s/6xXaK3uVnOAmre5m+0kIYJvVlSghObnHAx/j//ACvRIrztB/8AHrF/7pH/AOavRIqmzk1af2HNKUqBeKUpQClKUAqua01P/wBm40PwY7cmVMkBlppx7wk4AKlKUrBwAB5dxVjNaX9sdxLuqI0VGF/YYJVt/wDUfcSgf6U5oDnWdyuGoUwpjy7NbURCraTLVIKt4CSDhKRjO38PnWC4qUzphuxm+PyYzbQZ+zR2G46FAY6rKFqz8utVhCfHbcjE+482psehPQ/jipGBckPxWHHsJU40lRJ6E9CPTkUB2bZuTUFcZi4yGBvW6gIlOqwsncM+8E9cZ9wZ+tb10xdkXzT8C5t4/pLCVqA+6roofRQI+laNemstKAzuPkntV69ityK7fcbQ4rJjPB9kH+7cyTj5LC/xFAbLNedFtfZ5U2NjHgTH2seQDqgPyxXos9K8+6ubEDW9/aycfaA8lP8AxEJV/vmp1vEii9ZgQ19BNqkEdUpCvwUDWTE/q1KHdWaxrsvNlkqVgEtH86yoidsdCT1xV/cx/YZENQRe7Ko9rpGP+uvRNeckKCLpaFK+EXONn/PXo2qbOTXp/Yc0pSqzQKUpQClKUBwelecNXzTcdbXx9JKk/pDwAfJLLZT/AMyhXo89PrXnm1WDUV6t0ibbbM48xLmPPFwyG0byVqzgKIOOgz3INARCVbVBST05Br5s5Sl9ocBmU6gfIkLH/MasB0Vq3ftOnpHzEljH476hrqxKssy4s3aFIivLeaW00pIUXCUYO0pyFdB0NAfOrL7N5ioetbXsUMSvFiuJB5Uko3g/RTf51GWfSWrb6UGHZ1QY6v8AzFwPhgDzCPiP4VsZr2eSrNpx9rT9wT+n5ISh65SMpIbz7yW8AlsH059c4wBd597tduVsn3KHGXjO16QhB/AmtF61mRLvru5yLXIaksbGG/FbUFJUpKOcEdcZAzUyn2daphLUuNAsjizyXEvq8RR8ypaCSfrWDO0hql/3Z2mC9j+0aejqP47gquxeHkjOPUsFbvhAgoa/vHm0YH+If9Kz04S2CeABzWQNEamlPMsN2maEtupdSJZQlI25yN+49e3B59K63HR2py6lc/TkxyOg+61HdadCz5qAVn6Yq3zEZvIlsiKdmRJE22tMSmXHBcI52pWCfjH/AFr03n0rz3IcuzccR5WmLihkfcVasp49AMV2s+orxZHg5aIdyZSnlUJUJ4sO98FOPdJ804+tVSl1PJorgoLCPQlK+MV1T8dp1aC2paAooV1SSM4Pyr7GuExSvkXSPuEnyrs2vdnjBFAd6UpQCuEpSgYQkJHkBilKA5rqptClJUpKSUnIJHT5UpQHalKUApSlAK4wD2pSgFMUpQHNKUoBSlKAUpSgP//Z"/>
          <p:cNvSpPr>
            <a:spLocks noChangeAspect="1" noChangeArrowheads="1"/>
          </p:cNvSpPr>
          <p:nvPr/>
        </p:nvSpPr>
        <p:spPr bwMode="auto">
          <a:xfrm>
            <a:off x="168275" y="-639763"/>
            <a:ext cx="809625" cy="1343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9pPr>
          </a:lstStyle>
          <a:p>
            <a:pPr eaLnBrk="1" hangingPunct="1"/>
            <a:endParaRPr lang="es-ES_tradnl" altLang="es-ES_tradnl"/>
          </a:p>
        </p:txBody>
      </p:sp>
      <p:sp>
        <p:nvSpPr>
          <p:cNvPr id="76807" name="AutoShape 12" descr="data:image/jpg;base64,/9j/4AAQSkZJRgABAQAAAQABAAD/2wBDAAkGBwgHBgkIBwgKCgkLDRYPDQwMDRsUFRAWIB0iIiAdHx8kKDQsJCYxJx8fLT0tMTU3Ojo6Iys/RD84QzQ5Ojf/2wBDAQoKCg0MDRoPDxo3JR8lNzc3Nzc3Nzc3Nzc3Nzc3Nzc3Nzc3Nzc3Nzc3Nzc3Nzc3Nzc3Nzc3Nzc3Nzc3Nzc3Nzf/wAARCADXAIIDASIAAhEBAxEB/8QAHAABAAICAwEAAAAAAAAAAAAAAAUGBAcBAggD/8QARRAAAQMDAwIDBQQGCAMJAAAAAQIDBAAFEQYSITFBE1FhByIycYEUQpGhFSNSYoLBJDNDU3KSorFzstEWNDVEY3WDwuH/xAAaAQEAAwEBAQAAAAAAAAAAAAAAAgMEAQUG/8QAKxEAAgIBAwIFBAIDAAAAAAAAAAECAxEEITESQQUTIjJRFEJhcYGRobHB/9oADAMBAAIRAxEAPwDeNKUoBSlfN51DLK3XVBKEJKlKPYDqaA7kioa8aqsVkmsw7tcmYr743IS4CMjzJxgD1OK11rP2kpukhdo02+0WdikynHWHCV/ujlO0Y75yc9u9FbtzWStMbepCi6EMhagj5Dk4+eTVM7oxeO5OMGzdeo/aHYNPy24sl9b7qsFYjJ3hrIyncc4BPYfXpzUhp/V1j1A+uPa5qXpCEBa2tqgpIOOvGO+OCRWjJcWVbGo6pVomRWX1lLW5jbuIGT7md3bJ4rr4SUPeM3vafB/rW1lDg/iSQfzqr6lp+pEvL+D0kCK5rR1p1rqK1FIE39IMD+xne8cejg94H1O6tk6T1xa9SqVGb3Rbg2ncuI8Rux+0kjhQ+XI7gVfC2M+Ctxa5LRSuBzXNWHBSlKAUpSgFKUoBSlKAVRvaneVQLMiJEub8SdKUdiIwHiLSBySr+zSCRlQyew5NXmtIe1S1XBvWzNxkvJMGQ2luMgK59xB3AjsApRPru9KhY3GLaOpZZHaP0+/d54jJdJaZwuXK2BOM9AMfePOPIZJ7Z29Z7PCs0fwoDWzPxLJypZ9T/Kob2axksaRivBASuWpclRxgnco7c/whP0Aq0VmUUt+5pSK3fNIxb/e2Z10kOLisMeE3ESSlJUVEqUpQOSPh4GOnOe2pbhYrpppMVu5HLsxh1aW8jY2tCzhCcdMpKTj5+Vb+qG1Xp5jUlrMN1ZZeQoOR30jJacHQ+o5wR3FSkupYYce6NJx5IcjpdeQWVbEuFLhAwlQyDnoQR3+nUVK6Tfh2fV8G5SIrLiFuhl1ake80VHalxJ6ggkA+YPoMWVfs3mTdIxrdKkxGbnGW8ht5vcpBYWSrYeAeFHI8vXJqkPxnwh+FMHhS2VKZdx91xPcfkoehFVOPlSUkRe6wz0omuahtHXc33TVvuS8B15keKB2cHurH+YGpmt5nFKUoBSlKAUpSgFKUoBWmvb9MksyLQiOkqS2xIcVt68hKM/TINblrWntmgH7Na7vs3NR3FR5B7BDuME+m5KR/FUJ+1nVyWyytx2rPARD/AO7pjNBo/ubBt/LFZlVP2Z3ES9MNQ3FZkW4/Zlg9do5bP1SQPmD5VbACTgAk+gqk1LgViXNqe9HCLbLYiulXvOvMF3A9E7hz8+KzCCOCMfOui1BCSpSglIGSScYHn8qBlZfmX6wluRd34dxthcQh55lgsOsbiEhZTkpWkEjOMEDnmqx7W7eiDKj3phvBfSpiSBwFrSnc1n191ac/Kr1Zb/b74X0wVrUWdpUHEFJUlWdqgD904OD6dqyrrbIV3hLhXKOmRGWQVIVnqDkHjkGjWdmRx8Ff9nv27T01zSt0cZeCmlTochpBQFhS/wBaggnqlas/JVX0ciqNq9xMS5acuiVALjXNLLh8m3kltQ/Eo/KryOlXxeUUSWGc0pSpERSlKAUpSgFKUoBWNcoUa5QH4M1pL0eQgtuNq6KBrJrgigNJWhUvQuq5bTyVyLGiUi3vTlnCmtyUrbLie+N4G/vlXer3dLAq8X4O3NTj1pbigNRUvqQkvbzlSkpI3e7jGTxzxUf7QwmwyZF4MdqRCnxFsy476dza3m0qWyVD94BSPnsq1IKn4SChXhlxoFJSPhyngj5ZqmS6XsXw3RxCiMQIrcWIjw2WxhKNxOO/ck96ToyJsKREdJDb7SmllJwcKGDj8ah9IWy62uI+1eJgkqU4C3h5buAEgKO5YB94jO3oPPmp+oMsRXdM6XNklyJb09cx51pLCD4IbCG0kkcAnJyevHoBVipWHcbrAtiUKuEpqMlaggKcOEgnpk9B9cV3kcFG1hY0Ma2scpDzrMC8Tmmp7SOi3myFtK56ZKQDjsK2unoKoeusOOaZQnlar9GKOemAsk/hV8FWw4M9nJzSlKmQFKUoBSlKAUpSgFKUoCJ1VbGbxp242+Q0l1L8daQkj72MpPzBwR8qj9Lyvt2mrVK/vYbSj6HYM/nmrKRmqPpVQtVxuemHSEqhuqkQx+3FdUVDHntUVJP0qFiyiyt4ZZqVhXSIuawhLEt2I+hxK23WueRnhSeikkZBSfnwcGoVdy1NESqI5bos188NTEO+C0PVbZyoY/dJz6VUX5JiDPVJuFxiONpQYbiAFJVkKSpAUM+RyTkeWD3qPuOy731m1lCHIcHEmaFDKSsg+E2fxKyP3UedYbcl2zMfomARcdRyyX3ysYShSsZdex8CAMAJ6kJCU561N2e2t2iB4QdW86pRdkSF/E+6eVLPz7DsAB2oR5Ii5xhI1ppe3t4KIYfnLHYJSgNo/wBSx+Bq8jpVR0eg3G/32+KGUB0W6KT/AHbXxkfNxSv8tW+rorCKJPLFKUqREUpSgFKUoBSlKAUpSgFVrWVgfubce42hxDF6t6iuI4r4Vgj3ml/uq/I4NWWuMCgNcR3HtUSf0lAukmzz4TBiyIamEOFhwq3KC0q+IHCcEY4HXrWVLgXlqGt686plripxuTa7eGnFA8dU71f5cVK6m09IflN3qwLaj3lhO07x7ktv+6c9PJXVJr56e1BAvMVa2wY0lpWyVEe4cYc7pUP59CKpksF8GpGDpt5ll5EWyWN6JBUorfkzD4bjh89pytaie68cdM1MX6cm12eXcF42RWVvHPfaMgfUgD61lhbLWSC2Af2SOao2vNTMGdb7BFjOzlvPIkS2WSAfCQQsAk8AKUAOe2fMVyK6pJIlNqEXJ8F30ZbV2jTFugvAh9thJfJ6l1XvLJ9dxNTVVfT2sod3liC/HkW+4FJUmPJx+sA5JbUCQrHcdR5VZweOtaGmnhmWMlJZTyc0pSuHRSmRSgFKUoBSlYtxnxbbFVKnSGo7CcbnHVBKRk4A+ZPGKAyqVXzrTT+AE3JpTqjhLCEqU6s/utgbj9BWDI1RNuLrlusltlMStqVOSZ7Phtx0KyAsoJ3KPuqwnA6ckCuZR3DLbuFcjkVRLjKl6aUzLTcp1x8NCnp0aQQouMJKQ44gBICVI3A7RwRkYzyLNeL7Cs9jdu8lwKjIbC0bOS6T8KU+ZUSAPnRPPAaxyRuutROWG1JTBSldzmL8CGhQyArGStX7qRyfoO9aml2h1O2bBmyhdQvc5NDmHJBPxBRPGD2B4GAPOpyQ/Mnyk3K8qBmujahhKv1cRskHYkefAyrqSD2GKirI+p+0RHlrKlloBSicnd0OfqDXpU6eKWJrdnharWzcuqp7Rf8AZiu6k1M42pEG7Mvtpb3KeXBS25nOCgZO3cMHJxgHAzXexRkB1+4tl8/akpw7IOXXhyS4r5lXA7ACoyfGdkXK4sQJCGEFI3lScjxFJO7HPHBTnrySan7W82/bYrjKQlBaThI+7gYx9CCKq0sIq6a+DR4jZJ6Wt7+rnJlkJcKUvJ3pCgU/tJV2Uk9UkeY5rYOhLrJuNsfYuDniS4MhUdxZ+JaeqFn1KSMnuc1rC9uKatExbailYaO0g456D/epy3XxjTWqY02U5st9ybMZ8gE7VpyptWByeqknHmKv1cFKGe6MnhtrhYot7S2/lG26VW160tanVCCiZcWUbfEkQIyn2m8gEAqT1OCDgZIzzXzi6tRennUacZbltsEJekPOFpCFYzt24Kyef2QPXrjy8o+gwyRvt6TbA2xHYMu4yM/Z4qDgqx1Uo/dQO6j8hkkA196Xf7TIgyp92Zl/aZjMdyEiKlttIcUEnw1fGSnOfeJyAeB2ywhmwW+Xcri+HZaklyVK28rIzhKRnhIzhKc/mTnIsdiUuS1eLwFLuOCWmlKymID91I6b8HCld+QMCoptvYm4qK3LDgHnbSu231pUyshb/cbjDlW6NbmYqlS1rQVyVrCQUpKgBtBOSAo/w1FXeFqW4NR1KVaA5EfTJaSA6dyk5wkk9MgkZxxkHtUtqtoi0LmJGXILiJaP4FZUPqncPkTUiMdUnIPQ+lAawm6xbgapYkz4MxuS7G+xriKjrU8wrfuCk4BC0K5BKCc7U1JW6Jf51wnXmEr9HpfS2yiNMjk+KlG79YsAhSDlRAGTwOR0q+KSFfFzjoKAAdAB6DtUehE+tlCvtpchW/8ATt5cblTWpcPZtbIRGaD7e5KNxKveydxJ56YA4qr3+6pjz7Hp2XHkxIFpkvpDkgENOlHuxyFnrhJPXHOPQ1s/VsBVz0xdYbY/WOxHA2fJQGU/6gK1tPmuOzm3ZYVLgXqAicwl07gk4SHW+eoG4KA7ZxV+nUfMSMmslJUya3+f0fSSrLy8dun0FRGmyk2ho9ElxwnH/EVmshmAq3peMZ8OW/ZltClErZP7IPdPfnketRmmnwuwPLQfdS6/tJ8txI/I16rk+pZ/J89GC8tpPbK/6Y9gdU807LJIU+447uGPdBVgcnpwBUhY1FLk+Mc4bkeIj/C4N3kON26o3S2DaYhJwPCGOMnPoPOpGFxfpR6eJGbON2TlKlDr589q8XRTf1X7yfU+K0r6BfjB9b+M245PueM1v9U+InIrLtjjEael9KFq1BFlLeiJeePhy2FApLTeTtSsJJ7ZyAeQTjC1CCu3oaQMqdkMoT8ysH+VcRrfIlxEi+LU6lRyIoTsAAPG/uT04zx616l9bt9KPA0l6oSm+P8APbgtEC9K+2ypGnC099oX4k20OkMPtO4wVoSr4SQBkHgkZBBJrvNmwbnKRIl2q7wbmgYRLZgOB5H/AMje4KH7pyD5VQ7szGTLS1PkyW46UgsvyP16EKGcp3KBUjtjChWZb7m7IlMWy2uyr0uQfDZiF11MYe7yVqKiopHBI3EYGMc15k9NOLeWe5DW1zxhPf8ABsGKlzUdysrfiMzkW5/7RLlpbHh8IUEoxkp3lSgcDptzxlIrYWKi9O2hux2hiA0reUZU45tCfEcUcqVgcDJJ4HAGB2qUqMVhFspdTFKUrpE+MthEmK9Hc+B1BQr5EY/nUTpmSZmnbZIyVlyK2VEc+9tAUD65zU2elVVXs70svIXbFEZJx9qexkkk8b/MmgLCohIyo7f8XFYcu72yGnMq5QmR38SQhP8Auah0ezXR6Dn9BMKI6b1rV/uqubxoKyvWh+PaLVbYUw7VsviKnIWlQUATjOCRg89CaA+7Gr7E/sV9tCGXMqafeZcaacA/ZcWkJV36GtX3K621iLZrc3ID5tzskmShJLQYWpQawv4eRtH8B+t7U7qe5pMCRphlCVD+kLmSWywcEEbNoUVc88pGMdjipmw2GTFkzp94fZlTZyG2nENN4ZbbRu2oAOSeVqJJ656DFchJqSfwctrUoOOeTVIUq4GHaYi1h64uJjhaR8KFfGofJAUa+oZaaut+itoCGGrk60lAGAEhKAAPpW0rZo6w2u7KukC3oZklJSkJJ8Nvd8RQjO1JPfAFauYc8e43qWPhfukhST5gK2//AFr0KbXbbl/B5Gp08dPpnFctlcKXtPtpjFlyQyPcjLaHLmTwhX7J569CPwqbtUByMFSZiw5MdAStSfhQkdEIHYD8zzWZI/qFj0r6cc1dVpK6puaM2o8RuvpjVLj/AGRt8akPC3NQ0pU+u4MJbC1bUlRJwCe3NZExV6hLKZ9iuTSgcFQiqcTn0UjcD8xXaVkP25QGSi4xVdcf2qR/Ot4geVVai6dc8Iv0Wlrvp9XZs0tZ7HqK/PZjQF25g/HKnIU2CPRv4lH8B61srS+lYWn0LcbW5JmupCXZb2CtQ67R2SnP3R9cnmp+grHZbOzk9OnT10+1ADFc0pVZeKUpQClKUApSlAKUpQHCv515gYurkdUhptUUMl90oK31JO0uKI6g+denz0+teb4yfDbU2OAh1xPHThah/KraW1LKM+pUXDElkybbcLld0SGordvWWilJUX1c5GRjCax3NRS0uPNLRbG1tuKbO6UeoJHl6V1cisOr8RxlCl8DcRzx612ShtpASkIQkfdA4rQrLM8mF1UNewydMyVXnVNmhSnI6WnJiVL8B7xCrYCsDoMAlABPrXoVPIzWgdOyPs2p7G+2cf09tH0WFIP5Krf46Vmtbct2btNGMYYisHNKUqs0ClKUApSlAKUpQCuMioLVepo2m2GFOsuSJEhRSww2QCrAyokngADv6iqEx7XZTyEykWyAmKeypjhUOcZJ8PAoDbdKjNPXhm+Wli4R0qQlwEKbVyW1gkKSfkQRUmDkUBwe1ebIbnituOHu+6cD/iKr0mr+deabWgtwW0qGFZVuHkdxz+dWVcmfU+1HwuP2qOErbm4St5CNpaT7oUcdcV2ipUtY8VXiHuVYGfwpfOIO79l1s/6xXaK3uVnOAmre5m+0kIYJvVlSghObnHAx/j//ACvRIrztB/8AHrF/7pH/AOavRIqmzk1af2HNKUqBeKUpQClKUAqua01P/wBm40PwY7cmVMkBlppx7wk4AKlKUrBwAB5dxVjNaX9sdxLuqI0VGF/YYJVt/wDUfcSgf6U5oDnWdyuGoUwpjy7NbURCraTLVIKt4CSDhKRjO38PnWC4qUzphuxm+PyYzbQZ+zR2G46FAY6rKFqz8utVhCfHbcjE+482psehPQ/jipGBckPxWHHsJU40lRJ6E9CPTkUB2bZuTUFcZi4yGBvW6gIlOqwsncM+8E9cZ9wZ+tb10xdkXzT8C5t4/pLCVqA+6roofRQI+laNemstKAzuPkntV69ityK7fcbQ4rJjPB9kH+7cyTj5LC/xFAbLNedFtfZ5U2NjHgTH2seQDqgPyxXos9K8+6ubEDW9/aycfaA8lP8AxEJV/vmp1vEii9ZgQ19BNqkEdUpCvwUDWTE/q1KHdWaxrsvNlkqVgEtH86yoidsdCT1xV/cx/YZENQRe7Ko9rpGP+uvRNeckKCLpaFK+EXONn/PXo2qbOTXp/Yc0pSqzQKUpQClKUBwelecNXzTcdbXx9JKk/pDwAfJLLZT/AMyhXo89PrXnm1WDUV6t0ibbbM48xLmPPFwyG0byVqzgKIOOgz3INARCVbVBST05Br5s5Sl9ocBmU6gfIkLH/MasB0Vq3ftOnpHzEljH476hrqxKssy4s3aFIivLeaW00pIUXCUYO0pyFdB0NAfOrL7N5ioetbXsUMSvFiuJB5Uko3g/RTf51GWfSWrb6UGHZ1QY6v8AzFwPhgDzCPiP4VsZr2eSrNpx9rT9wT+n5ISh65SMpIbz7yW8AlsH059c4wBd597tduVsn3KHGXjO16QhB/AmtF61mRLvru5yLXIaksbGG/FbUFJUpKOcEdcZAzUyn2daphLUuNAsjizyXEvq8RR8ypaCSfrWDO0hql/3Z2mC9j+0aejqP47gquxeHkjOPUsFbvhAgoa/vHm0YH+If9Kz04S2CeABzWQNEamlPMsN2maEtupdSJZQlI25yN+49e3B59K63HR2py6lc/TkxyOg+61HdadCz5qAVn6Yq3zEZvIlsiKdmRJE22tMSmXHBcI52pWCfjH/AFr03n0rz3IcuzccR5WmLihkfcVasp49AMV2s+orxZHg5aIdyZSnlUJUJ4sO98FOPdJ804+tVSl1PJorgoLCPQlK+MV1T8dp1aC2paAooV1SSM4Pyr7GuExSvkXSPuEnyrs2vdnjBFAd6UpQCuEpSgYQkJHkBilKA5rqptClJUpKSUnIJHT5UpQHalKUApSlAK4wD2pSgFMUpQHNKUoBSlKAUpSgP//Z"/>
          <p:cNvSpPr>
            <a:spLocks noChangeAspect="1" noChangeArrowheads="1"/>
          </p:cNvSpPr>
          <p:nvPr/>
        </p:nvSpPr>
        <p:spPr bwMode="auto">
          <a:xfrm>
            <a:off x="320675" y="-487363"/>
            <a:ext cx="809625" cy="1343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9pPr>
          </a:lstStyle>
          <a:p>
            <a:pPr eaLnBrk="1" hangingPunct="1"/>
            <a:endParaRPr lang="es-ES_tradnl" altLang="es-ES_tradnl"/>
          </a:p>
        </p:txBody>
      </p:sp>
      <p:pic>
        <p:nvPicPr>
          <p:cNvPr id="37898" name="Picture 14" descr="http://www.enbuscade.org/documentos/2009/06/vendedor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1822450"/>
            <a:ext cx="1709738" cy="282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9" name="Picture 16" descr="http://t3.gstatic.com/images?q=tbn:ANd9GcSdAhIZbm7bhHVtEJQdzuPqMMNx8PEZd8jNPHMPCxBQbTdKMLVX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1341438"/>
            <a:ext cx="21431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10" name="AutoShape 18" descr="data:image/jpg;base64,/9j/4AAQSkZJRgABAQAAAQABAAD/2wBDAAkGBwgHBgkIBwgKCgkLDRYPDQwMDRsUFRAWIB0iIiAdHx8kKDQsJCYxJx8fLT0tMTU3Ojo6Iys/RD84QzQ5Ojf/2wBDAQoKCg0MDRoPDxo3JR8lNzc3Nzc3Nzc3Nzc3Nzc3Nzc3Nzc3Nzc3Nzc3Nzc3Nzc3Nzc3Nzc3Nzc3Nzc3Nzc3Nzf/wAARCACNAPADASIAAhEBAxEB/8QAHAAAAgIDAQEAAAAAAAAAAAAABAUDBgABBwII/8QAPBAAAQQBAgQEAwcDAQgDAAAAAQACAwQRBSEGEjFBEyJRYXGBoQcUMlKRscEjQtEVJDM2U1RicrJ0orP/xAAZAQACAwEAAAAAAAAAAAAAAAADBAABAgX/xAAhEQACAgIDAQADAQAAAAAAAAAAAQIRAyEEEjFBEyIyUf/aAAwDAQACEQMRAD8A4asWLFCGLFixQhinrVZrMnJDE57j2Hb/AAi9I0mbUZjjyws/G/HT2HurXFXhpweFXbyM+p9ye6LjxOW/hiU0hNT4eaGh1uXJ/Iz/ACmMVCtA7McTBjvjP7rTpiF58ckYymFGEQTcmGAgnr9FsDDs5whGyEDYqTxNuq3Zkme4+xWmv5N9w7sQoRI0jqsdKCRjAVlb+Bj7s8rDG+RxZ3Hqg5YIJh/WhY/3c1emSjOV7cQd+vxUWOCWkbnlnN3KTYotaHBK0mq/w3jo0nLT/hD8M15a3F2jxzMLXC/B/wDo1Ons3y3Yp5wfw3Z1rVa1w+SCjOyXxnNzlzSCGj4kDKBkxfTcZn0Rbt16cRksytjb7nqqxqXGLWBwoQZx/fLsP0CrWtXLT7jzbeXSDoegx7D0SWzYJyMouLipq2CyZmtIY6jxXq8/N/tj425/DEAwD+VX5L8sj+aWd8jj3e/KGtPPQIYNHU4B7bJ1Yox8Qu5N+scNuEtBBG/stunbI8F4a/l/CXNBx8MpYwlvwHRafaa3Ylb6IqxubrsYypK99zHZ5j8khN1gH4gFE7UB/buqcUS2XmlxNbquaIrDw38pOR+itGl8ZskIZcjG/wDfH/hcgZcOMk4J9UxoXMOaMg5QZ8eEvgSOSUTvFaxDZhEsEjXsPcKYdFzjQNTkqyB8bsA/iZ2cugU7UduBssZ2PUehXLy4njlQ5CakghYtZW0M2fDixYsUIYi9OpSahchqw/jldjJ6AdyhFdPs/wBP5o7moO25AIWE+p3P0/dbxx7SSMydKxwIYKFVlauweGwfqe5Puls0hcNt01uxYbv1SqYOBwBsug1SpC17A5XANIPVCc5bufoiZ2gjdCyMx8EvK0EWz06Xfr8l4NjB3+SHeTnbdRua5xBzgBD7M31QYbedtwvccwcOpyECGEjAKmiY5vlVqTKcUMGybAnuFNHKD3QkYJ77qdrcB22cfRHi2DdDXRqE+r6hDSrjzSu3P5R3PyC7TTpQadUip1mBsUYwPc9z8SqV9lNDlr3dQfjnLhCw+gG5/hXmQkPyd91nJK9FpCzWKQuw8rABI0ZY7+FSLTnM5mHZw2I910X47KpcW0215xaafLLs/wBnJjjz31YHJH6VV3O45dsAonTtaDkZIXq1MOU4O3qk9mZu+CSnHKgUVYbJe5dg7HogpbfM45Jyl0ljfON1F4pd8MpaeV2GjBBclhxyQ7uvUdl4A65yguY5XthJcMofds11HNezzbPAynNRzCMjGVWYWZHv2TqlkY+ATOPaAzVFy0yfAAzuPRXjQb/hObvhp2cP2K5tp7iHfFWzS5SA3HwS/IgmbxypnSAc4I6L0gNHsfeKjd/MzylHLlVQ6to+HVixbChZgC6tw9TOn8NUo3AB8rTM/Pfm6fTC5jQg+9XIK+ceLK1mfiQP5Xbb8LWxtYwYZG0Nb8AMBNcWP7Ngc71RXrYJ6nHpjsl0kYwHEJvZLdwRsR9UE5oc3lzt6J1gExTZjAccBBTxE9Nh7J3PG3BOMlL7LRyAhBnE1GQo5D07+q2WYG43U7mjOQttjDhlyB1C2DiMAe5UjGAdlMI9/KM+6la3lxtutxiZcjw0EHDRhStGQsJwcLbO6ItGTs3AdcV+EaRxvKHSE+uSnEzxjCG4LAm4Q0wtwcQAH5ErxqTvClPYjfdL/wBTNN0jckuDsN0o1qt9/oTwEecjLPZw6IpsrpO68ggO2O6YguoJuzklmwQSwAjG2D2S+WTJ6bpvxRAK+vXY27NMnMB6ZGf5SSTPN1R5ybJFHh4Bdu3ZRnY7dFPu4AYXhzCeyC4s3ZGSdlKz1Ci5XNdgomIOAyAqimW2F1XHIBT2jgNSKm3zAYKf0wSAcJzGtC+QcUwOcdRhWTTpNwqzVyDnHTqn+nHJafdYyqyRZeOHJHMmLCcteNvZWIKr6W7wzG4diFaAuRNVIeh4fDq2FpYsGxnw3j/X9Nz/ANVH/wCwXarpDHOa5cP0aYQatSmf+GOxG8/AOBXdtfrmOw4tGQXHB9k5xX6hfP8ACsXQMZLTjKAlkDeya2IiXEEHBS63XLWHuMdU4wCZ5Zh7c7IG5DhuQOvYKSKQxtwei9R807+Tt6rL2i16KGxkk4bkZ9FIYXDcgAfBWjS9Ak1GP7ybTaVMktY4+Z8hHUgenuptW4asafAyQSCxE/JY8jBOOxQ1BWaciocoA23K1sXj9kRagLOhwepCFPlaVT0WtmnuAcfVembtI7ocvBcQi6Fae9OyvWYXyv2A/lVdss7b9mswdwdUB2DC9vxHMUzvVPvbi3AI7EdlBwhRbp2k1qbTlsTcF3q7uf1Tlz2ROy4AJa2pOglJxEMGiOZLl8mG+h7o+bTazYhsC7CINmN7sYwc4yN0Dql1sQ8Np3A6q1KcmU1FI479okYi4pttbs0BnL7jlCrOQ7qr3xtph1EC3A3mtRjBb/zG/wCQueB7g7BJyNindxqwS34HRNBPt2Xt0RAJA+S81ckjZOqdIzOaXA47o0YJow5UxC6EnfBU9aMlvLg5VpOmthh5zSm8MfieBn5qCfTRE1s8eHRkbEfyrWNXoruLIK7mEZ9E0qZa0BD4AAHdEVsuIa0boyjQNysb1Y3EZH6KwUGcgBwgNOgDo89CnUEOGgDuUrll8NxHmnu2YPcfurcFUdNic0xh3XI/dW9cvJ6O4/5PhxYsWIYQ2046rv3DN5uvcHadb2dPFH4E3/kzAz8xgrgC6R9jetNr6jY0Wy7EN1vNFntK0dPmP2RMUusjGSNxLZYjaZCHBC2azHMyEz1KMxzEgbBBbOGD3XVXgj4J7NNnIOUdOqjrQ4isEAZbGSCmstbPRetLgb95Ie0FrtiD3V0XYluXXw6pTrRSONeFjGsb0B26q2arqVm1SiEjA2DxwyMHuA3f9wqzqWmfdNXZ4gxHC5rgT3Z2Vo8B/E1mvBLMKdNjXsid0LnHocLHm2T055rMjXXX+CWkDbI9UA8udjJ3TW3os9GzPWnH9SGQsJ6A+6iiqES77lDacnYRSrQLT06xbsshrxl8sn4Q3+fZdQ4d0GHSoCwFsll+PFlPr6D0C9aBpI03TmSlo+82GhznflaegTyhAGuHiO3JWW0lojdjjTSY4mjHQIPVbJc8tZt7pj4fhM+SW2a/iOLvVLKu1sJK6pC6O3M1/wDScQe6g1J80p55ccx9E0gohh5iPgh7kLnAjAJR1KPbQOSdFWsuJJJ7dFS+KdKw/wC/wNw1xxK0bYd+ZXm3yNLowQXA7pfJEHc0UreZjxgjsQm67R2BTplArP5S05xv1Vw0O4xtyuCY/O4N8/QH3VV1XTpKWoyVN8ZDmE92nonOjaHWj4eua7qVqWDw5BHXYzq523mVRnSpoJKNjriDiXUW0n/eWfd7ELy0hn4XD9sIrh8MuwTREAMli8VoHYqvW709zSLFe2GSAAGKYDBJPZWDgeMl7gPwwwOBPotNdYOgbpi2xVLJy3bZF0KZdICBgd8qW6wm0SdiDlNNOj2BwtynUbKXowqRYw1OqtYYGUFTaHOGAnsDOmy52aYzCIfpdYGXmI8rd/mnCiqxeDC1nfqfipkm3YylR8OLFixUWYiaFuWjcgt13cssDxIwjsQcoZbURD6Itviv04LsGDFZjbM0jsCM4+qTvAD+VRfZpdOo8Hsgc7MlKV0O/wCU+Zv7n9EfZjJcdhsuphl2ihHJGpMiDQ5g9QoYf6c4UjCWjdRvID8ufgJigY01rT/9V01skABniG7fzN7qozWZ4TBFStvhcw/hkwS0hW3TLvgyN82wOOqk1vhmHU3C9p4aJd/Ej9fghX10/DSViexatanQiZbqRyS8/wDUtNfjygeir8oDJSBu0FWcaTPQpOdae6NjWnlZ05iq5KMdOvdapPzwq6ZbeHeMK8ULKetQlzGgNZO3q0dsj+VbhQEs8VinOH13gOBHcLjUrsuwQT6Aeq7Tw3XdV0OhBJ+NkDeYe+M/ylMyUdoPB9vRhPjcdwhwxp64Uk27slCzSiNAQR6JJXsY0ZwMIEuZM92/lA3Q1yw45BKgrOe7mGTkhFjBgnJWDv4ZfPY52TM8NxzzZQdzUOEtKD2T6mJ7EexZFGX7+myk1ieatpl+WBxDm134wehwVx+NnNsDuTv8Edd5abMpR9osetalBrOr/ea0DoYmsDI2v6kD1x6qLX7NnUa8EVoRxRMGBEM8rf06nZDaZUdNYjaD1PROIOHNQ1K94EcMhZnDnO/C0Juo9NmPugbTo45KsUTHOmkaMMZjoVf9Ops0LR/BkINmUc0h9PZZpXD+m8NM8XImsgdXHZp9kPatm1KXOdvnO6DKXekvCJddgvh+JMXEbJlXDWxgY/RBxkNdjG2EXE4FoA9VJWUkNdP5Q/vlWbTI/EmaT0buqtpv++9lcNH6v+ASGf0ZxbGgW1pbSwwfDixYsUIYtrS2oQ6J9jlzk1LUqLieWasJAP8AuYf8OKvllpJOey5l9k5xxjEM7GtMP/qV1G07zJ/iPQryPRbK0hpKXzE9zsmU5BaRlKLJ6p4XPcdnkwQ5OqWsvijyHFVVzsY5vovcUh6c2FlxTVMse6pqUlxvK97iPikzmE5OCvbSS4Y3RMURdnI+auklRQthYYp2SBvNyODsHvjddo0K9BrFBtuFrow48rmOGMEdcey5camGl3TI2yuhcMXatihDWrEslgiAewjB9z7pTkr9bQXE90M7LfDcQlVp3MSc7p1ZDXxgf3Duk80XMdktB/6Fkha9pc/A3TejTbHWMj3MDnDbmOFHFXa05IU80TZW8z8BrBkknAA9SiSlekZjGtlX4quUNCqeJb8S5JYa9kcUI8mcf3H5rlNKuXOLsb7bBXfi/Vq+qD7hQrZgjlDjO/q4j0Hol2m6dsPKnsWOlcgU5LxHnTofBlZJy4LdwrfHxJMIeQta3/xGEsNPw484AQtksa3rv7IklGfoNSa8Jb2pPnlcec4PqoILAL8knPdK5pSM7rdaXDvM7C2oJIlseix5xv2RtaUk7pFFKCQT1TKnLjqhyiRMslJ3mb8VctFd5iPVv8qjUZC47dFctGdyTM36jC5vIQ1hH6xYsSgyfDixYsUIYtrS2oQvH2SQl3Es04HlhqSEn0Jw0fuug3JcO67BVf7LIGUtFvX5Rh9mQRMP/azc/U/RNb9vJOdl0uLD9bE87uR6lnBGxQNh2eigMzj329l5e/Lc5TYAjlJ7dFqIEjosJOVPVaS74qjQZBGeTZNKEJLgCMqKnCMN23PonVCv5x8VUnSKqydmnMfGHZGUdw5QdBq4eDhojdze6mrwvwBjZNagEUjXkbHYpKeV1QeEN2FWGlBSQjmTVzGybg5+qj+7tJ7ZS1hnGxaGkLLNcW6U1Z2QJWFmR2ymIpjKmZAxoJPQBWp1snVnNafDUhxzR9P0T2toLYRl5aPkrC8sY0kDZKdR1BsbSObCP+aeTQP8cYeiLWY44wQwjZVG292dsqw6hZ8VxBP1SeWIPz6roYo0ti0nbEcjnEkOOy9QkZ2GymsRNyW914ibjbCOZJongEZTSq7OD6JPjzZGNkfVnaMNWJELVpjxzAq4ac/l8Nw/tOVRtLlADfirnpsnNG1c3lKhnCWwEHBC2oKj+eBh74wp0gNnw4sWLYUIZ1TDS9LmvyDl8kQPmkI2H+V70WlFZc+SbJazHl9U8dMWgMa0Na3oBsEfHi7bZiU60h/Wsx1akVWttDE3lbk7/P3UctkuSdkzkQx5LcldCLpUhRrdh7ZCR1XsPz2390NG0ZUzOnzRU9A2iXbO6OqMGA4jog4wHE57JnXbsAFZYzpE4GMJ5Sd4ZBd1xulOntGybNbhp33Iwg5PSRCheeTgE9UXFYfy8zthjcnsllOMPkAJ7qlfaxxfcoPdoFGNsLJIQZZw7zOaf7QO31SuRxivA+O2yscZcf6xqWtzHTdStVaMT+WBkErmAgf3HHXP+ETwJxtxNY4r0ijPrl2atPbjZJHLJzhzS7BG658SrD9nv/HOg/8Azov/AGCTchpI+vPBj/KFp9aF4w5gI+Kl7raogrt6W1zT4LiD+UlUPX6c8L3A5x7hdPwl2s0YbNd75G+YDr6o2LL0kCyY+yONSNla85BW2DIJO5HX3Vmv6dEyQ4P0S2eBrIiAfourHKmJOIgsxgkkfoh2sGc4R8gzkFQtaC4g9EdGQR8Y37ZXiAFkn8o10YI+C8ljWtDgN1ZBnpkrg4BxVz0m00ANz1HVUOrKWE4xlPdOsP8ALhKciCaCQlTOj6ZYAdyOOztx8U0VTozOdGD3Vh0+d0sZD9y3bPquTJUx6LtH/9k="/>
          <p:cNvSpPr>
            <a:spLocks noChangeAspect="1" noChangeArrowheads="1"/>
          </p:cNvSpPr>
          <p:nvPr/>
        </p:nvSpPr>
        <p:spPr bwMode="auto">
          <a:xfrm>
            <a:off x="168275" y="-639763"/>
            <a:ext cx="2286000" cy="1343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9pPr>
          </a:lstStyle>
          <a:p>
            <a:pPr eaLnBrk="1" hangingPunct="1"/>
            <a:endParaRPr lang="es-ES_tradnl" altLang="es-ES_tradnl"/>
          </a:p>
        </p:txBody>
      </p:sp>
      <p:sp>
        <p:nvSpPr>
          <p:cNvPr id="76811" name="AutoShape 20" descr="data:image/jpg;base64,/9j/4AAQSkZJRgABAQAAAQABAAD/2wBDAAkGBwgHBgkIBwgKCgkLDRYPDQwMDRsUFRAWIB0iIiAdHx8kKDQsJCYxJx8fLT0tMTU3Ojo6Iys/RD84QzQ5Ojf/2wBDAQoKCg0MDRoPDxo3JR8lNzc3Nzc3Nzc3Nzc3Nzc3Nzc3Nzc3Nzc3Nzc3Nzc3Nzc3Nzc3Nzc3Nzc3Nzc3Nzc3Nzf/wAARCACNAPADASIAAhEBAxEB/8QAHAAAAgIDAQEAAAAAAAAAAAAABAUDBgABBwII/8QAPBAAAQQBAgQEAwcDAQgDAAAAAQACAwQRBSEGEjFBEyJRYXGBoQcUMlKRscEjQtEVJDM2U1RicrJ0orP/xAAZAQACAwEAAAAAAAAAAAAAAAADBAABAgX/xAAhEQACAgIDAQADAQAAAAAAAAAAAQIRAyEEEjFBEyIyUf/aAAwDAQACEQMRAD8A4asWLFCGLFixQhinrVZrMnJDE57j2Hb/AAi9I0mbUZjjyws/G/HT2HurXFXhpweFXbyM+p9ye6LjxOW/hiU0hNT4eaGh1uXJ/Iz/ACmMVCtA7McTBjvjP7rTpiF58ckYymFGEQTcmGAgnr9FsDDs5whGyEDYqTxNuq3Zkme4+xWmv5N9w7sQoRI0jqsdKCRjAVlb+Bj7s8rDG+RxZ3Hqg5YIJh/WhY/3c1emSjOV7cQd+vxUWOCWkbnlnN3KTYotaHBK0mq/w3jo0nLT/hD8M15a3F2jxzMLXC/B/wDo1Ons3y3Yp5wfw3Z1rVa1w+SCjOyXxnNzlzSCGj4kDKBkxfTcZn0Rbt16cRksytjb7nqqxqXGLWBwoQZx/fLsP0CrWtXLT7jzbeXSDoegx7D0SWzYJyMouLipq2CyZmtIY6jxXq8/N/tj425/DEAwD+VX5L8sj+aWd8jj3e/KGtPPQIYNHU4B7bJ1Yox8Qu5N+scNuEtBBG/stunbI8F4a/l/CXNBx8MpYwlvwHRafaa3Ylb6IqxubrsYypK99zHZ5j8khN1gH4gFE7UB/buqcUS2XmlxNbquaIrDw38pOR+itGl8ZskIZcjG/wDfH/hcgZcOMk4J9UxoXMOaMg5QZ8eEvgSOSUTvFaxDZhEsEjXsPcKYdFzjQNTkqyB8bsA/iZ2cugU7UduBssZ2PUehXLy4njlQ5CakghYtZW0M2fDixYsUIYi9OpSahchqw/jldjJ6AdyhFdPs/wBP5o7moO25AIWE+p3P0/dbxx7SSMydKxwIYKFVlauweGwfqe5Puls0hcNt01uxYbv1SqYOBwBsug1SpC17A5XANIPVCc5bufoiZ2gjdCyMx8EvK0EWz06Xfr8l4NjB3+SHeTnbdRua5xBzgBD7M31QYbedtwvccwcOpyECGEjAKmiY5vlVqTKcUMGybAnuFNHKD3QkYJ77qdrcB22cfRHi2DdDXRqE+r6hDSrjzSu3P5R3PyC7TTpQadUip1mBsUYwPc9z8SqV9lNDlr3dQfjnLhCw+gG5/hXmQkPyd91nJK9FpCzWKQuw8rABI0ZY7+FSLTnM5mHZw2I910X47KpcW0215xaafLLs/wBnJjjz31YHJH6VV3O45dsAonTtaDkZIXq1MOU4O3qk9mZu+CSnHKgUVYbJe5dg7HogpbfM45Jyl0ljfON1F4pd8MpaeV2GjBBclhxyQ7uvUdl4A65yguY5XthJcMofds11HNezzbPAynNRzCMjGVWYWZHv2TqlkY+ATOPaAzVFy0yfAAzuPRXjQb/hObvhp2cP2K5tp7iHfFWzS5SA3HwS/IgmbxypnSAc4I6L0gNHsfeKjd/MzylHLlVQ6to+HVixbChZgC6tw9TOn8NUo3AB8rTM/Pfm6fTC5jQg+9XIK+ceLK1mfiQP5Xbb8LWxtYwYZG0Nb8AMBNcWP7Ngc71RXrYJ6nHpjsl0kYwHEJvZLdwRsR9UE5oc3lzt6J1gExTZjAccBBTxE9Nh7J3PG3BOMlL7LRyAhBnE1GQo5D07+q2WYG43U7mjOQttjDhlyB1C2DiMAe5UjGAdlMI9/KM+6la3lxtutxiZcjw0EHDRhStGQsJwcLbO6ItGTs3AdcV+EaRxvKHSE+uSnEzxjCG4LAm4Q0wtwcQAH5ErxqTvClPYjfdL/wBTNN0jckuDsN0o1qt9/oTwEecjLPZw6IpsrpO68ggO2O6YguoJuzklmwQSwAjG2D2S+WTJ6bpvxRAK+vXY27NMnMB6ZGf5SSTPN1R5ybJFHh4Bdu3ZRnY7dFPu4AYXhzCeyC4s3ZGSdlKz1Ci5XNdgomIOAyAqimW2F1XHIBT2jgNSKm3zAYKf0wSAcJzGtC+QcUwOcdRhWTTpNwqzVyDnHTqn+nHJafdYyqyRZeOHJHMmLCcteNvZWIKr6W7wzG4diFaAuRNVIeh4fDq2FpYsGxnw3j/X9Nz/ANVH/wCwXarpDHOa5cP0aYQatSmf+GOxG8/AOBXdtfrmOw4tGQXHB9k5xX6hfP8ACsXQMZLTjKAlkDeya2IiXEEHBS63XLWHuMdU4wCZ5Zh7c7IG5DhuQOvYKSKQxtwei9R807+Tt6rL2i16KGxkk4bkZ9FIYXDcgAfBWjS9Ak1GP7ybTaVMktY4+Z8hHUgenuptW4asafAyQSCxE/JY8jBOOxQ1BWaciocoA23K1sXj9kRagLOhwepCFPlaVT0WtmnuAcfVembtI7ocvBcQi6Fae9OyvWYXyv2A/lVdss7b9mswdwdUB2DC9vxHMUzvVPvbi3AI7EdlBwhRbp2k1qbTlsTcF3q7uf1Tlz2ROy4AJa2pOglJxEMGiOZLl8mG+h7o+bTazYhsC7CINmN7sYwc4yN0Dql1sQ8Np3A6q1KcmU1FI479okYi4pttbs0BnL7jlCrOQ7qr3xtph1EC3A3mtRjBb/zG/wCQueB7g7BJyNindxqwS34HRNBPt2Xt0RAJA+S81ckjZOqdIzOaXA47o0YJow5UxC6EnfBU9aMlvLg5VpOmthh5zSm8MfieBn5qCfTRE1s8eHRkbEfyrWNXoruLIK7mEZ9E0qZa0BD4AAHdEVsuIa0boyjQNysb1Y3EZH6KwUGcgBwgNOgDo89CnUEOGgDuUrll8NxHmnu2YPcfurcFUdNic0xh3XI/dW9cvJ6O4/5PhxYsWIYQ2046rv3DN5uvcHadb2dPFH4E3/kzAz8xgrgC6R9jetNr6jY0Wy7EN1vNFntK0dPmP2RMUusjGSNxLZYjaZCHBC2azHMyEz1KMxzEgbBBbOGD3XVXgj4J7NNnIOUdOqjrQ4isEAZbGSCmstbPRetLgb95Ie0FrtiD3V0XYluXXw6pTrRSONeFjGsb0B26q2arqVm1SiEjA2DxwyMHuA3f9wqzqWmfdNXZ4gxHC5rgT3Z2Vo8B/E1mvBLMKdNjXsid0LnHocLHm2T055rMjXXX+CWkDbI9UA8udjJ3TW3os9GzPWnH9SGQsJ6A+6iiqES77lDacnYRSrQLT06xbsshrxl8sn4Q3+fZdQ4d0GHSoCwFsll+PFlPr6D0C9aBpI03TmSlo+82GhznflaegTyhAGuHiO3JWW0lojdjjTSY4mjHQIPVbJc8tZt7pj4fhM+SW2a/iOLvVLKu1sJK6pC6O3M1/wDScQe6g1J80p55ccx9E0gohh5iPgh7kLnAjAJR1KPbQOSdFWsuJJJ7dFS+KdKw/wC/wNw1xxK0bYd+ZXm3yNLowQXA7pfJEHc0UreZjxgjsQm67R2BTplArP5S05xv1Vw0O4xtyuCY/O4N8/QH3VV1XTpKWoyVN8ZDmE92nonOjaHWj4eua7qVqWDw5BHXYzq523mVRnSpoJKNjriDiXUW0n/eWfd7ELy0hn4XD9sIrh8MuwTREAMli8VoHYqvW709zSLFe2GSAAGKYDBJPZWDgeMl7gPwwwOBPotNdYOgbpi2xVLJy3bZF0KZdICBgd8qW6wm0SdiDlNNOj2BwtynUbKXowqRYw1OqtYYGUFTaHOGAnsDOmy52aYzCIfpdYGXmI8rd/mnCiqxeDC1nfqfipkm3YylR8OLFixUWYiaFuWjcgt13cssDxIwjsQcoZbURD6Itviv04LsGDFZjbM0jsCM4+qTvAD+VRfZpdOo8Hsgc7MlKV0O/wCU+Zv7n9EfZjJcdhsuphl2ihHJGpMiDQ5g9QoYf6c4UjCWjdRvID8ufgJigY01rT/9V01skABniG7fzN7qozWZ4TBFStvhcw/hkwS0hW3TLvgyN82wOOqk1vhmHU3C9p4aJd/Ej9fghX10/DSViexatanQiZbqRyS8/wDUtNfjygeir8oDJSBu0FWcaTPQpOdae6NjWnlZ05iq5KMdOvdapPzwq6ZbeHeMK8ULKetQlzGgNZO3q0dsj+VbhQEs8VinOH13gOBHcLjUrsuwQT6Aeq7Tw3XdV0OhBJ+NkDeYe+M/ylMyUdoPB9vRhPjcdwhwxp64Uk27slCzSiNAQR6JJXsY0ZwMIEuZM92/lA3Q1yw45BKgrOe7mGTkhFjBgnJWDv4ZfPY52TM8NxzzZQdzUOEtKD2T6mJ7EexZFGX7+myk1ieatpl+WBxDm134wehwVx+NnNsDuTv8Edd5abMpR9osetalBrOr/ea0DoYmsDI2v6kD1x6qLX7NnUa8EVoRxRMGBEM8rf06nZDaZUdNYjaD1PROIOHNQ1K94EcMhZnDnO/C0Juo9NmPugbTo45KsUTHOmkaMMZjoVf9Ops0LR/BkINmUc0h9PZZpXD+m8NM8XImsgdXHZp9kPatm1KXOdvnO6DKXekvCJddgvh+JMXEbJlXDWxgY/RBxkNdjG2EXE4FoA9VJWUkNdP5Q/vlWbTI/EmaT0buqtpv++9lcNH6v+ASGf0ZxbGgW1pbSwwfDixYsUIYtrS2oQ6J9jlzk1LUqLieWasJAP8AuYf8OKvllpJOey5l9k5xxjEM7GtMP/qV1G07zJ/iPQryPRbK0hpKXzE9zsmU5BaRlKLJ6p4XPcdnkwQ5OqWsvijyHFVVzsY5vovcUh6c2FlxTVMse6pqUlxvK97iPikzmE5OCvbSS4Y3RMURdnI+auklRQthYYp2SBvNyODsHvjddo0K9BrFBtuFrow48rmOGMEdcey5camGl3TI2yuhcMXatihDWrEslgiAewjB9z7pTkr9bQXE90M7LfDcQlVp3MSc7p1ZDXxgf3Duk80XMdktB/6Fkha9pc/A3TejTbHWMj3MDnDbmOFHFXa05IU80TZW8z8BrBkknAA9SiSlekZjGtlX4quUNCqeJb8S5JYa9kcUI8mcf3H5rlNKuXOLsb7bBXfi/Vq+qD7hQrZgjlDjO/q4j0Hol2m6dsPKnsWOlcgU5LxHnTofBlZJy4LdwrfHxJMIeQta3/xGEsNPw484AQtksa3rv7IklGfoNSa8Jb2pPnlcec4PqoILAL8knPdK5pSM7rdaXDvM7C2oJIlseix5xv2RtaUk7pFFKCQT1TKnLjqhyiRMslJ3mb8VctFd5iPVv8qjUZC47dFctGdyTM36jC5vIQ1hH6xYsSgyfDixYsUIYtrS2oQvH2SQl3Es04HlhqSEn0Jw0fuug3JcO67BVf7LIGUtFvX5Rh9mQRMP/azc/U/RNb9vJOdl0uLD9bE87uR6lnBGxQNh2eigMzj329l5e/Lc5TYAjlJ7dFqIEjosJOVPVaS74qjQZBGeTZNKEJLgCMqKnCMN23PonVCv5x8VUnSKqydmnMfGHZGUdw5QdBq4eDhojdze6mrwvwBjZNagEUjXkbHYpKeV1QeEN2FWGlBSQjmTVzGybg5+qj+7tJ7ZS1hnGxaGkLLNcW6U1Z2QJWFmR2ymIpjKmZAxoJPQBWp1snVnNafDUhxzR9P0T2toLYRl5aPkrC8sY0kDZKdR1BsbSObCP+aeTQP8cYeiLWY44wQwjZVG292dsqw6hZ8VxBP1SeWIPz6roYo0ti0nbEcjnEkOOy9QkZ2GymsRNyW914ibjbCOZJongEZTSq7OD6JPjzZGNkfVnaMNWJELVpjxzAq4ac/l8Nw/tOVRtLlADfirnpsnNG1c3lKhnCWwEHBC2oKj+eBh74wp0gNnw4sWLYUIZ1TDS9LmvyDl8kQPmkI2H+V70WlFZc+SbJazHl9U8dMWgMa0Na3oBsEfHi7bZiU60h/Wsx1akVWttDE3lbk7/P3UctkuSdkzkQx5LcldCLpUhRrdh7ZCR1XsPz2390NG0ZUzOnzRU9A2iXbO6OqMGA4jog4wHE57JnXbsAFZYzpE4GMJ5Sd4ZBd1xulOntGybNbhp33Iwg5PSRCheeTgE9UXFYfy8zthjcnsllOMPkAJ7qlfaxxfcoPdoFGNsLJIQZZw7zOaf7QO31SuRxivA+O2yscZcf6xqWtzHTdStVaMT+WBkErmAgf3HHXP+ETwJxtxNY4r0ijPrl2atPbjZJHLJzhzS7BG658SrD9nv/HOg/8Azov/AGCTchpI+vPBj/KFp9aF4w5gI+Kl7raogrt6W1zT4LiD+UlUPX6c8L3A5x7hdPwl2s0YbNd75G+YDr6o2LL0kCyY+yONSNla85BW2DIJO5HX3Vmv6dEyQ4P0S2eBrIiAfourHKmJOIgsxgkkfoh2sGc4R8gzkFQtaC4g9EdGQR8Y37ZXiAFkn8o10YI+C8ljWtDgN1ZBnpkrg4BxVz0m00ANz1HVUOrKWE4xlPdOsP8ALhKciCaCQlTOj6ZYAdyOOztx8U0VTozOdGD3Vh0+d0sZD9y3bPquTJUx6LtH/9k="/>
          <p:cNvSpPr>
            <a:spLocks noChangeAspect="1" noChangeArrowheads="1"/>
          </p:cNvSpPr>
          <p:nvPr/>
        </p:nvSpPr>
        <p:spPr bwMode="auto">
          <a:xfrm>
            <a:off x="168275" y="-509588"/>
            <a:ext cx="1828800" cy="1076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9pPr>
          </a:lstStyle>
          <a:p>
            <a:pPr eaLnBrk="1" hangingPunct="1"/>
            <a:endParaRPr lang="es-ES_tradnl" altLang="es-ES_tradnl"/>
          </a:p>
        </p:txBody>
      </p:sp>
      <p:sp>
        <p:nvSpPr>
          <p:cNvPr id="76812" name="AutoShape 22" descr="data:image/jpg;base64,/9j/4AAQSkZJRgABAQAAAQABAAD/2wBDAAkGBwgHBgkIBwgKCgkLDRYPDQwMDRsUFRAWIB0iIiAdHx8kKDQsJCYxJx8fLT0tMTU3Ojo6Iys/RD84QzQ5Ojf/2wBDAQoKCg0MDRoPDxo3JR8lNzc3Nzc3Nzc3Nzc3Nzc3Nzc3Nzc3Nzc3Nzc3Nzc3Nzc3Nzc3Nzc3Nzc3Nzc3Nzc3Nzf/wAARCACNAPADASIAAhEBAxEB/8QAHAAAAgIDAQEAAAAAAAAAAAAABAUDBgABBwII/8QAPBAAAQQBAgQEAwcDAQgDAAAAAQACAwQRBSEGEjFBEyJRYXGBoQcUMlKRscEjQtEVJDM2U1RicrJ0orP/xAAZAQACAwEAAAAAAAAAAAAAAAADBAABAgX/xAAhEQACAgIDAQADAQAAAAAAAAAAAQIRAyEEEjFBEyIyUf/aAAwDAQACEQMRAD8A4asWLFCGLFixQhinrVZrMnJDE57j2Hb/AAi9I0mbUZjjyws/G/HT2HurXFXhpweFXbyM+p9ye6LjxOW/hiU0hNT4eaGh1uXJ/Iz/ACmMVCtA7McTBjvjP7rTpiF58ckYymFGEQTcmGAgnr9FsDDs5whGyEDYqTxNuq3Zkme4+xWmv5N9w7sQoRI0jqsdKCRjAVlb+Bj7s8rDG+RxZ3Hqg5YIJh/WhY/3c1emSjOV7cQd+vxUWOCWkbnlnN3KTYotaHBK0mq/w3jo0nLT/hD8M15a3F2jxzMLXC/B/wDo1Ons3y3Yp5wfw3Z1rVa1w+SCjOyXxnNzlzSCGj4kDKBkxfTcZn0Rbt16cRksytjb7nqqxqXGLWBwoQZx/fLsP0CrWtXLT7jzbeXSDoegx7D0SWzYJyMouLipq2CyZmtIY6jxXq8/N/tj425/DEAwD+VX5L8sj+aWd8jj3e/KGtPPQIYNHU4B7bJ1Yox8Qu5N+scNuEtBBG/stunbI8F4a/l/CXNBx8MpYwlvwHRafaa3Ylb6IqxubrsYypK99zHZ5j8khN1gH4gFE7UB/buqcUS2XmlxNbquaIrDw38pOR+itGl8ZskIZcjG/wDfH/hcgZcOMk4J9UxoXMOaMg5QZ8eEvgSOSUTvFaxDZhEsEjXsPcKYdFzjQNTkqyB8bsA/iZ2cugU7UduBssZ2PUehXLy4njlQ5CakghYtZW0M2fDixYsUIYi9OpSahchqw/jldjJ6AdyhFdPs/wBP5o7moO25AIWE+p3P0/dbxx7SSMydKxwIYKFVlauweGwfqe5Puls0hcNt01uxYbv1SqYOBwBsug1SpC17A5XANIPVCc5bufoiZ2gjdCyMx8EvK0EWz06Xfr8l4NjB3+SHeTnbdRua5xBzgBD7M31QYbedtwvccwcOpyECGEjAKmiY5vlVqTKcUMGybAnuFNHKD3QkYJ77qdrcB22cfRHi2DdDXRqE+r6hDSrjzSu3P5R3PyC7TTpQadUip1mBsUYwPc9z8SqV9lNDlr3dQfjnLhCw+gG5/hXmQkPyd91nJK9FpCzWKQuw8rABI0ZY7+FSLTnM5mHZw2I910X47KpcW0215xaafLLs/wBnJjjz31YHJH6VV3O45dsAonTtaDkZIXq1MOU4O3qk9mZu+CSnHKgUVYbJe5dg7HogpbfM45Jyl0ljfON1F4pd8MpaeV2GjBBclhxyQ7uvUdl4A65yguY5XthJcMofds11HNezzbPAynNRzCMjGVWYWZHv2TqlkY+ATOPaAzVFy0yfAAzuPRXjQb/hObvhp2cP2K5tp7iHfFWzS5SA3HwS/IgmbxypnSAc4I6L0gNHsfeKjd/MzylHLlVQ6to+HVixbChZgC6tw9TOn8NUo3AB8rTM/Pfm6fTC5jQg+9XIK+ceLK1mfiQP5Xbb8LWxtYwYZG0Nb8AMBNcWP7Ngc71RXrYJ6nHpjsl0kYwHEJvZLdwRsR9UE5oc3lzt6J1gExTZjAccBBTxE9Nh7J3PG3BOMlL7LRyAhBnE1GQo5D07+q2WYG43U7mjOQttjDhlyB1C2DiMAe5UjGAdlMI9/KM+6la3lxtutxiZcjw0EHDRhStGQsJwcLbO6ItGTs3AdcV+EaRxvKHSE+uSnEzxjCG4LAm4Q0wtwcQAH5ErxqTvClPYjfdL/wBTNN0jckuDsN0o1qt9/oTwEecjLPZw6IpsrpO68ggO2O6YguoJuzklmwQSwAjG2D2S+WTJ6bpvxRAK+vXY27NMnMB6ZGf5SSTPN1R5ybJFHh4Bdu3ZRnY7dFPu4AYXhzCeyC4s3ZGSdlKz1Ci5XNdgomIOAyAqimW2F1XHIBT2jgNSKm3zAYKf0wSAcJzGtC+QcUwOcdRhWTTpNwqzVyDnHTqn+nHJafdYyqyRZeOHJHMmLCcteNvZWIKr6W7wzG4diFaAuRNVIeh4fDq2FpYsGxnw3j/X9Nz/ANVH/wCwXarpDHOa5cP0aYQatSmf+GOxG8/AOBXdtfrmOw4tGQXHB9k5xX6hfP8ACsXQMZLTjKAlkDeya2IiXEEHBS63XLWHuMdU4wCZ5Zh7c7IG5DhuQOvYKSKQxtwei9R807+Tt6rL2i16KGxkk4bkZ9FIYXDcgAfBWjS9Ak1GP7ybTaVMktY4+Z8hHUgenuptW4asafAyQSCxE/JY8jBOOxQ1BWaciocoA23K1sXj9kRagLOhwepCFPlaVT0WtmnuAcfVembtI7ocvBcQi6Fae9OyvWYXyv2A/lVdss7b9mswdwdUB2DC9vxHMUzvVPvbi3AI7EdlBwhRbp2k1qbTlsTcF3q7uf1Tlz2ROy4AJa2pOglJxEMGiOZLl8mG+h7o+bTazYhsC7CINmN7sYwc4yN0Dql1sQ8Np3A6q1KcmU1FI479okYi4pttbs0BnL7jlCrOQ7qr3xtph1EC3A3mtRjBb/zG/wCQueB7g7BJyNindxqwS34HRNBPt2Xt0RAJA+S81ckjZOqdIzOaXA47o0YJow5UxC6EnfBU9aMlvLg5VpOmthh5zSm8MfieBn5qCfTRE1s8eHRkbEfyrWNXoruLIK7mEZ9E0qZa0BD4AAHdEVsuIa0boyjQNysb1Y3EZH6KwUGcgBwgNOgDo89CnUEOGgDuUrll8NxHmnu2YPcfurcFUdNic0xh3XI/dW9cvJ6O4/5PhxYsWIYQ2046rv3DN5uvcHadb2dPFH4E3/kzAz8xgrgC6R9jetNr6jY0Wy7EN1vNFntK0dPmP2RMUusjGSNxLZYjaZCHBC2azHMyEz1KMxzEgbBBbOGD3XVXgj4J7NNnIOUdOqjrQ4isEAZbGSCmstbPRetLgb95Ie0FrtiD3V0XYluXXw6pTrRSONeFjGsb0B26q2arqVm1SiEjA2DxwyMHuA3f9wqzqWmfdNXZ4gxHC5rgT3Z2Vo8B/E1mvBLMKdNjXsid0LnHocLHm2T055rMjXXX+CWkDbI9UA8udjJ3TW3os9GzPWnH9SGQsJ6A+6iiqES77lDacnYRSrQLT06xbsshrxl8sn4Q3+fZdQ4d0GHSoCwFsll+PFlPr6D0C9aBpI03TmSlo+82GhznflaegTyhAGuHiO3JWW0lojdjjTSY4mjHQIPVbJc8tZt7pj4fhM+SW2a/iOLvVLKu1sJK6pC6O3M1/wDScQe6g1J80p55ccx9E0gohh5iPgh7kLnAjAJR1KPbQOSdFWsuJJJ7dFS+KdKw/wC/wNw1xxK0bYd+ZXm3yNLowQXA7pfJEHc0UreZjxgjsQm67R2BTplArP5S05xv1Vw0O4xtyuCY/O4N8/QH3VV1XTpKWoyVN8ZDmE92nonOjaHWj4eua7qVqWDw5BHXYzq523mVRnSpoJKNjriDiXUW0n/eWfd7ELy0hn4XD9sIrh8MuwTREAMli8VoHYqvW709zSLFe2GSAAGKYDBJPZWDgeMl7gPwwwOBPotNdYOgbpi2xVLJy3bZF0KZdICBgd8qW6wm0SdiDlNNOj2BwtynUbKXowqRYw1OqtYYGUFTaHOGAnsDOmy52aYzCIfpdYGXmI8rd/mnCiqxeDC1nfqfipkm3YylR8OLFixUWYiaFuWjcgt13cssDxIwjsQcoZbURD6Itviv04LsGDFZjbM0jsCM4+qTvAD+VRfZpdOo8Hsgc7MlKV0O/wCU+Zv7n9EfZjJcdhsuphl2ihHJGpMiDQ5g9QoYf6c4UjCWjdRvID8ufgJigY01rT/9V01skABniG7fzN7qozWZ4TBFStvhcw/hkwS0hW3TLvgyN82wOOqk1vhmHU3C9p4aJd/Ej9fghX10/DSViexatanQiZbqRyS8/wDUtNfjygeir8oDJSBu0FWcaTPQpOdae6NjWnlZ05iq5KMdOvdapPzwq6ZbeHeMK8ULKetQlzGgNZO3q0dsj+VbhQEs8VinOH13gOBHcLjUrsuwQT6Aeq7Tw3XdV0OhBJ+NkDeYe+M/ylMyUdoPB9vRhPjcdwhwxp64Uk27slCzSiNAQR6JJXsY0ZwMIEuZM92/lA3Q1yw45BKgrOe7mGTkhFjBgnJWDv4ZfPY52TM8NxzzZQdzUOEtKD2T6mJ7EexZFGX7+myk1ieatpl+WBxDm134wehwVx+NnNsDuTv8Edd5abMpR9osetalBrOr/ea0DoYmsDI2v6kD1x6qLX7NnUa8EVoRxRMGBEM8rf06nZDaZUdNYjaD1PROIOHNQ1K94EcMhZnDnO/C0Juo9NmPugbTo45KsUTHOmkaMMZjoVf9Ops0LR/BkINmUc0h9PZZpXD+m8NM8XImsgdXHZp9kPatm1KXOdvnO6DKXekvCJddgvh+JMXEbJlXDWxgY/RBxkNdjG2EXE4FoA9VJWUkNdP5Q/vlWbTI/EmaT0buqtpv++9lcNH6v+ASGf0ZxbGgW1pbSwwfDixYsUIYtrS2oQ6J9jlzk1LUqLieWasJAP8AuYf8OKvllpJOey5l9k5xxjEM7GtMP/qV1G07zJ/iPQryPRbK0hpKXzE9zsmU5BaRlKLJ6p4XPcdnkwQ5OqWsvijyHFVVzsY5vovcUh6c2FlxTVMse6pqUlxvK97iPikzmE5OCvbSS4Y3RMURdnI+auklRQthYYp2SBvNyODsHvjddo0K9BrFBtuFrow48rmOGMEdcey5camGl3TI2yuhcMXatihDWrEslgiAewjB9z7pTkr9bQXE90M7LfDcQlVp3MSc7p1ZDXxgf3Duk80XMdktB/6Fkha9pc/A3TejTbHWMj3MDnDbmOFHFXa05IU80TZW8z8BrBkknAA9SiSlekZjGtlX4quUNCqeJb8S5JYa9kcUI8mcf3H5rlNKuXOLsb7bBXfi/Vq+qD7hQrZgjlDjO/q4j0Hol2m6dsPKnsWOlcgU5LxHnTofBlZJy4LdwrfHxJMIeQta3/xGEsNPw484AQtksa3rv7IklGfoNSa8Jb2pPnlcec4PqoILAL8knPdK5pSM7rdaXDvM7C2oJIlseix5xv2RtaUk7pFFKCQT1TKnLjqhyiRMslJ3mb8VctFd5iPVv8qjUZC47dFctGdyTM36jC5vIQ1hH6xYsSgyfDixYsUIYtrS2oQvH2SQl3Es04HlhqSEn0Jw0fuug3JcO67BVf7LIGUtFvX5Rh9mQRMP/azc/U/RNb9vJOdl0uLD9bE87uR6lnBGxQNh2eigMzj329l5e/Lc5TYAjlJ7dFqIEjosJOVPVaS74qjQZBGeTZNKEJLgCMqKnCMN23PonVCv5x8VUnSKqydmnMfGHZGUdw5QdBq4eDhojdze6mrwvwBjZNagEUjXkbHYpKeV1QeEN2FWGlBSQjmTVzGybg5+qj+7tJ7ZS1hnGxaGkLLNcW6U1Z2QJWFmR2ymIpjKmZAxoJPQBWp1snVnNafDUhxzR9P0T2toLYRl5aPkrC8sY0kDZKdR1BsbSObCP+aeTQP8cYeiLWY44wQwjZVG292dsqw6hZ8VxBP1SeWIPz6roYo0ti0nbEcjnEkOOy9QkZ2GymsRNyW914ibjbCOZJongEZTSq7OD6JPjzZGNkfVnaMNWJELVpjxzAq4ac/l8Nw/tOVRtLlADfirnpsnNG1c3lKhnCWwEHBC2oKj+eBh74wp0gNnw4sWLYUIZ1TDS9LmvyDl8kQPmkI2H+V70WlFZc+SbJazHl9U8dMWgMa0Na3oBsEfHi7bZiU60h/Wsx1akVWttDE3lbk7/P3UctkuSdkzkQx5LcldCLpUhRrdh7ZCR1XsPz2390NG0ZUzOnzRU9A2iXbO6OqMGA4jog4wHE57JnXbsAFZYzpE4GMJ5Sd4ZBd1xulOntGybNbhp33Iwg5PSRCheeTgE9UXFYfy8zthjcnsllOMPkAJ7qlfaxxfcoPdoFGNsLJIQZZw7zOaf7QO31SuRxivA+O2yscZcf6xqWtzHTdStVaMT+WBkErmAgf3HHXP+ETwJxtxNY4r0ijPrl2atPbjZJHLJzhzS7BG658SrD9nv/HOg/8Azov/AGCTchpI+vPBj/KFp9aF4w5gI+Kl7raogrt6W1zT4LiD+UlUPX6c8L3A5x7hdPwl2s0YbNd75G+YDr6o2LL0kCyY+yONSNla85BW2DIJO5HX3Vmv6dEyQ4P0S2eBrIiAfourHKmJOIgsxgkkfoh2sGc4R8gzkFQtaC4g9EdGQR8Y37ZXiAFkn8o10YI+C8ljWtDgN1ZBnpkrg4BxVz0m00ANz1HVUOrKWE4xlPdOsP8ALhKciCaCQlTOj6ZYAdyOOztx8U0VTozOdGD3Vh0+d0sZD9y3bPquTJUx6LtH/9k="/>
          <p:cNvSpPr>
            <a:spLocks noChangeAspect="1" noChangeArrowheads="1"/>
          </p:cNvSpPr>
          <p:nvPr/>
        </p:nvSpPr>
        <p:spPr bwMode="auto">
          <a:xfrm>
            <a:off x="320675" y="-357188"/>
            <a:ext cx="1828800" cy="1076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9pPr>
          </a:lstStyle>
          <a:p>
            <a:pPr eaLnBrk="1" hangingPunct="1"/>
            <a:endParaRPr lang="es-ES_tradnl" altLang="es-ES_tradnl"/>
          </a:p>
        </p:txBody>
      </p:sp>
      <p:pic>
        <p:nvPicPr>
          <p:cNvPr id="37903" name="Picture 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716" y="3835995"/>
            <a:ext cx="4211523" cy="2473325"/>
          </a:xfrm>
          <a:prstGeom prst="rect">
            <a:avLst/>
          </a:prstGeom>
          <a:noFill/>
          <a:ln>
            <a:noFill/>
          </a:ln>
          <a:effectLst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1 Título"/>
          <p:cNvSpPr>
            <a:spLocks noGrp="1"/>
          </p:cNvSpPr>
          <p:nvPr>
            <p:ph type="title"/>
          </p:nvPr>
        </p:nvSpPr>
        <p:spPr>
          <a:xfrm>
            <a:off x="1343025" y="58738"/>
            <a:ext cx="6253163" cy="993775"/>
          </a:xfrm>
          <a:ln>
            <a:solidFill>
              <a:schemeClr val="accent1">
                <a:lumMod val="75000"/>
              </a:schemeClr>
            </a:solidFill>
          </a:ln>
        </p:spPr>
        <p:txBody>
          <a:bodyPr rtlCol="0"/>
          <a:lstStyle/>
          <a:p>
            <a:pPr algn="ctr" eaLnBrk="1" hangingPunct="1">
              <a:defRPr/>
            </a:pPr>
            <a:r>
              <a:rPr lang="es-ES" sz="2800" b="1" dirty="0" smtClean="0">
                <a:latin typeface="Lucida Sans" charset="0"/>
                <a:ea typeface="Lucida Sans" charset="0"/>
                <a:cs typeface="Lucida Sans" charset="0"/>
              </a:rPr>
              <a:t>RECURSOS PROBLEMÁTICOS:  AUTORREVELACIÓN</a:t>
            </a:r>
            <a:endParaRPr lang="es-ES" sz="2800" b="1" dirty="0">
              <a:latin typeface="Lucida Sans" charset="0"/>
              <a:ea typeface="Lucida Sans" charset="0"/>
              <a:cs typeface="Lucida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328044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789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3789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7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3" grpId="0"/>
      <p:bldP spid="37894" grpId="0"/>
      <p:bldP spid="3789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323850" y="203200"/>
            <a:ext cx="7908925" cy="993775"/>
          </a:xfrm>
          <a:ln>
            <a:solidFill>
              <a:schemeClr val="accent1">
                <a:lumMod val="75000"/>
              </a:schemeClr>
            </a:solidFill>
          </a:ln>
        </p:spPr>
        <p:txBody>
          <a:bodyPr rtlCol="0"/>
          <a:lstStyle/>
          <a:p>
            <a:pPr algn="ctr" eaLnBrk="1" hangingPunct="1">
              <a:defRPr/>
            </a:pPr>
            <a:r>
              <a:rPr lang="es-ES" sz="2800" b="1" dirty="0" smtClean="0">
                <a:latin typeface="Lucida Sans" charset="0"/>
                <a:ea typeface="Lucida Sans" charset="0"/>
                <a:cs typeface="Lucida Sans" charset="0"/>
              </a:rPr>
              <a:t>RECURSOS PROBLEMÁTICOS: </a:t>
            </a:r>
            <a:br>
              <a:rPr lang="es-ES" sz="2800" b="1" dirty="0" smtClean="0">
                <a:latin typeface="Lucida Sans" charset="0"/>
                <a:ea typeface="Lucida Sans" charset="0"/>
                <a:cs typeface="Lucida Sans" charset="0"/>
              </a:rPr>
            </a:br>
            <a:r>
              <a:rPr lang="es-ES" sz="2800" b="1" dirty="0" smtClean="0">
                <a:latin typeface="Lucida Sans" charset="0"/>
                <a:ea typeface="Lucida Sans" charset="0"/>
                <a:cs typeface="Lucida Sans" charset="0"/>
              </a:rPr>
              <a:t>LA DIRECTIVIDAD</a:t>
            </a:r>
            <a:endParaRPr lang="es-ES" sz="2800" b="1" dirty="0">
              <a:latin typeface="Lucida Sans" charset="0"/>
              <a:ea typeface="Lucida Sans" charset="0"/>
              <a:cs typeface="Lucida Sans" charset="0"/>
            </a:endParaRPr>
          </a:p>
        </p:txBody>
      </p:sp>
      <p:sp>
        <p:nvSpPr>
          <p:cNvPr id="11" name="9 CuadroTexto"/>
          <p:cNvSpPr txBox="1">
            <a:spLocks noChangeArrowheads="1"/>
          </p:cNvSpPr>
          <p:nvPr/>
        </p:nvSpPr>
        <p:spPr bwMode="auto">
          <a:xfrm>
            <a:off x="5046184" y="1391159"/>
            <a:ext cx="3240087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rgbClr val="9BBB59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rgbClr val="8064A2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s-ES" altLang="es-ES_tradnl" b="1" dirty="0" smtClean="0">
                <a:latin typeface="Lucida Sans" charset="0"/>
                <a:ea typeface="Lucida Sans" charset="0"/>
                <a:cs typeface="Lucida Sans" charset="0"/>
              </a:rPr>
              <a:t>¿Una dirección «pedagógica»?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s-ES" altLang="es-ES_tradnl" b="1" dirty="0" smtClean="0">
                <a:latin typeface="Lucida Sans" charset="0"/>
                <a:ea typeface="Lucida Sans" charset="0"/>
                <a:cs typeface="Lucida Sans" charset="0"/>
              </a:rPr>
              <a:t>Con desorientados…</a:t>
            </a:r>
            <a:endParaRPr lang="es-ES" altLang="es-ES_tradnl" b="1" dirty="0">
              <a:latin typeface="Lucida Sans" charset="0"/>
              <a:ea typeface="Lucida Sans" charset="0"/>
              <a:cs typeface="Lucida Sans" charset="0"/>
            </a:endParaRPr>
          </a:p>
        </p:txBody>
      </p:sp>
      <p:pic>
        <p:nvPicPr>
          <p:cNvPr id="67592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613" y="2708275"/>
            <a:ext cx="4019550" cy="2681288"/>
          </a:xfrm>
          <a:prstGeom prst="rect">
            <a:avLst/>
          </a:prstGeom>
          <a:noFill/>
          <a:ln>
            <a:noFill/>
          </a:ln>
          <a:effectLst>
            <a:softEdge rad="228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1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5" y="1268760"/>
            <a:ext cx="4835453" cy="2425353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5" name="4 Marcador de pie de página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rgbClr val="9BBB59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rgbClr val="8064A2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s-ES" altLang="es-ES_tradnl" sz="1200" smtClean="0">
                <a:solidFill>
                  <a:schemeClr val="bg2"/>
                </a:solidFill>
                <a:latin typeface="Times New Roman" charset="0"/>
              </a:rPr>
              <a:t>Ac: Recursos extraordinarios</a:t>
            </a:r>
            <a:endParaRPr lang="es-ES" altLang="es-ES_tradnl" sz="1200">
              <a:solidFill>
                <a:schemeClr val="bg2"/>
              </a:solidFill>
              <a:latin typeface="Times New Roman" charset="0"/>
            </a:endParaRPr>
          </a:p>
        </p:txBody>
      </p:sp>
      <p:sp>
        <p:nvSpPr>
          <p:cNvPr id="67586" name="5 Marcador de número de diapositiva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9pPr>
          </a:lstStyle>
          <a:p>
            <a:fld id="{B2FA8CFC-B01F-C34E-AC1F-494432C4F01B}" type="slidenum">
              <a:rPr lang="es-ES" altLang="es-ES_tradnl" sz="1800">
                <a:solidFill>
                  <a:srgbClr val="FFFFFF"/>
                </a:solidFill>
              </a:rPr>
              <a:pPr/>
              <a:t>23</a:t>
            </a:fld>
            <a:endParaRPr lang="es-ES" altLang="es-ES_tradnl" sz="1800">
              <a:solidFill>
                <a:srgbClr val="FFFFFF"/>
              </a:solidFill>
            </a:endParaRPr>
          </a:p>
        </p:txBody>
      </p:sp>
      <p:sp>
        <p:nvSpPr>
          <p:cNvPr id="9" name="9 CuadroTexto"/>
          <p:cNvSpPr txBox="1">
            <a:spLocks noChangeArrowheads="1"/>
          </p:cNvSpPr>
          <p:nvPr/>
        </p:nvSpPr>
        <p:spPr bwMode="auto">
          <a:xfrm>
            <a:off x="4490282" y="5240065"/>
            <a:ext cx="42481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rgbClr val="9BBB59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rgbClr val="8064A2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s-ES" altLang="es-ES_tradnl" b="1" dirty="0">
                <a:latin typeface="Lucida Sans" charset="0"/>
                <a:ea typeface="Lucida Sans" charset="0"/>
                <a:cs typeface="Lucida Sans" charset="0"/>
              </a:rPr>
              <a:t>No imponerse ni dominar</a:t>
            </a:r>
          </a:p>
        </p:txBody>
      </p:sp>
      <p:pic>
        <p:nvPicPr>
          <p:cNvPr id="10" name="Picture 4" descr="http://t3.gstatic.com/images?q=tbn:ANd9GcTEOrdRrkQUCGc-9uHqnyXeqI_H7UR5JBHw36g1RH1ZJH2K-W3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4005263"/>
            <a:ext cx="4257675" cy="2808287"/>
          </a:xfrm>
          <a:prstGeom prst="rect">
            <a:avLst/>
          </a:prstGeom>
          <a:noFill/>
          <a:ln>
            <a:noFill/>
          </a:ln>
          <a:effectLst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9 CuadroTexto"/>
          <p:cNvSpPr txBox="1">
            <a:spLocks noChangeArrowheads="1"/>
          </p:cNvSpPr>
          <p:nvPr/>
        </p:nvSpPr>
        <p:spPr bwMode="auto">
          <a:xfrm>
            <a:off x="4212282" y="6225903"/>
            <a:ext cx="42481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rgbClr val="9BBB59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rgbClr val="8064A2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s-ES" altLang="es-ES_tradnl" b="1" dirty="0" smtClean="0">
                <a:latin typeface="Lucida Sans" charset="0"/>
                <a:ea typeface="Lucida Sans" charset="0"/>
                <a:cs typeface="Lucida Sans" charset="0"/>
              </a:rPr>
              <a:t>«Instruir» no es </a:t>
            </a:r>
            <a:r>
              <a:rPr lang="es-ES" altLang="es-ES_tradnl" b="1" dirty="0" err="1" smtClean="0">
                <a:latin typeface="Lucida Sans" charset="0"/>
                <a:ea typeface="Lucida Sans" charset="0"/>
                <a:cs typeface="Lucida Sans" charset="0"/>
              </a:rPr>
              <a:t>directividad</a:t>
            </a:r>
            <a:endParaRPr lang="es-ES" altLang="es-ES_tradnl" b="1" dirty="0">
              <a:latin typeface="Lucida Sans" charset="0"/>
              <a:ea typeface="Lucida Sans" charset="0"/>
              <a:cs typeface="Lucida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338446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9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4 Marcador de pie de página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rgbClr val="9BBB59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rgbClr val="8064A2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s-ES" altLang="es-ES_tradnl" sz="1200" smtClean="0">
                <a:solidFill>
                  <a:schemeClr val="bg2"/>
                </a:solidFill>
                <a:latin typeface="Times New Roman" charset="0"/>
              </a:rPr>
              <a:t>Ac: Recursos extraordinarios</a:t>
            </a:r>
            <a:endParaRPr lang="es-ES" altLang="es-ES_tradnl" sz="1200">
              <a:solidFill>
                <a:schemeClr val="bg2"/>
              </a:solidFill>
              <a:latin typeface="Times New Roman" charset="0"/>
            </a:endParaRPr>
          </a:p>
        </p:txBody>
      </p:sp>
      <p:sp>
        <p:nvSpPr>
          <p:cNvPr id="35845" name="9 CuadroTexto"/>
          <p:cNvSpPr txBox="1">
            <a:spLocks noChangeArrowheads="1"/>
          </p:cNvSpPr>
          <p:nvPr/>
        </p:nvSpPr>
        <p:spPr bwMode="auto">
          <a:xfrm>
            <a:off x="219962" y="1412776"/>
            <a:ext cx="4352038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rgbClr val="9BBB59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rgbClr val="8064A2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FontTx/>
              <a:buNone/>
            </a:pPr>
            <a:r>
              <a:rPr lang="es-ES" altLang="es-ES_tradnl" b="1" dirty="0" smtClean="0">
                <a:latin typeface="Lucida Sans" charset="0"/>
                <a:ea typeface="Lucida Sans" charset="0"/>
                <a:cs typeface="Lucida Sans" charset="0"/>
              </a:rPr>
              <a:t>ES ayudar, animar, sostener, consolar, apoyar, suplir…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s-ES" altLang="es-ES_tradnl" b="1" dirty="0" smtClean="0">
                <a:latin typeface="Lucida Sans" charset="0"/>
                <a:ea typeface="Lucida Sans" charset="0"/>
                <a:cs typeface="Lucida Sans" charset="0"/>
              </a:rPr>
              <a:t>SE HACE con la mirada, la sonrisa, las palabras, los gestos físicos… </a:t>
            </a:r>
            <a:endParaRPr lang="es-ES" altLang="es-ES_tradnl" b="1" dirty="0">
              <a:latin typeface="Lucida Sans" charset="0"/>
              <a:ea typeface="Lucida Sans" charset="0"/>
              <a:cs typeface="Lucida Sans" charset="0"/>
            </a:endParaRPr>
          </a:p>
        </p:txBody>
      </p:sp>
      <p:sp>
        <p:nvSpPr>
          <p:cNvPr id="35847" name="12 CuadroTexto"/>
          <p:cNvSpPr txBox="1">
            <a:spLocks noChangeArrowheads="1"/>
          </p:cNvSpPr>
          <p:nvPr/>
        </p:nvSpPr>
        <p:spPr bwMode="auto">
          <a:xfrm>
            <a:off x="107950" y="6116638"/>
            <a:ext cx="8280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rgbClr val="9BBB59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rgbClr val="8064A2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s-ES" altLang="es-ES_tradnl" sz="2000" b="1" dirty="0">
                <a:latin typeface="Lucida Sans" charset="0"/>
                <a:ea typeface="Lucida Sans" charset="0"/>
                <a:cs typeface="Lucida Sans" charset="0"/>
              </a:rPr>
              <a:t>Sólo </a:t>
            </a:r>
            <a:r>
              <a:rPr lang="es-ES" altLang="es-ES_tradnl" sz="2000" b="1" dirty="0" smtClean="0">
                <a:latin typeface="Lucida Sans" charset="0"/>
                <a:ea typeface="Lucida Sans" charset="0"/>
                <a:cs typeface="Lucida Sans" charset="0"/>
              </a:rPr>
              <a:t>hacerlo con </a:t>
            </a:r>
            <a:r>
              <a:rPr lang="es-ES" altLang="es-ES_tradnl" sz="2000" b="1" dirty="0">
                <a:latin typeface="Lucida Sans" charset="0"/>
                <a:ea typeface="Lucida Sans" charset="0"/>
                <a:cs typeface="Lucida Sans" charset="0"/>
              </a:rPr>
              <a:t>(muy) necesitados o enfermos</a:t>
            </a:r>
            <a:r>
              <a:rPr lang="es-ES" altLang="es-ES_tradnl" sz="2000" b="1" dirty="0" smtClean="0">
                <a:latin typeface="Lucida Sans" charset="0"/>
                <a:ea typeface="Lucida Sans" charset="0"/>
                <a:cs typeface="Lucida Sans" charset="0"/>
              </a:rPr>
              <a:t>…</a:t>
            </a:r>
            <a:endParaRPr lang="es-ES" altLang="es-ES_tradnl" sz="2000" b="1" dirty="0">
              <a:latin typeface="Lucida Sans" charset="0"/>
              <a:ea typeface="Lucida Sans" charset="0"/>
              <a:cs typeface="Lucida Sans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s-ES" altLang="es-ES_tradnl" sz="2000" b="1" dirty="0" smtClean="0">
                <a:latin typeface="Lucida Sans" charset="0"/>
                <a:ea typeface="Lucida Sans" charset="0"/>
                <a:cs typeface="Lucida Sans" charset="0"/>
              </a:rPr>
              <a:t>¿Pero es </a:t>
            </a:r>
            <a:r>
              <a:rPr lang="es-ES" altLang="es-ES_tradnl" sz="2000" b="1" dirty="0">
                <a:latin typeface="Lucida Sans" charset="0"/>
                <a:ea typeface="Lucida Sans" charset="0"/>
                <a:cs typeface="Lucida Sans" charset="0"/>
              </a:rPr>
              <a:t>acompañamiento?</a:t>
            </a:r>
          </a:p>
        </p:txBody>
      </p:sp>
      <p:pic>
        <p:nvPicPr>
          <p:cNvPr id="35848" name="Picture 10" descr="http://t0.gstatic.com/images?q=tbn:ANd9GcQE8GL9MreUHp9PokxtdF4dlQH0ZhbohCRDzbYwltlaItIb9Y-G9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8" t="11866" r="9207" b="7899"/>
          <a:stretch/>
        </p:blipFill>
        <p:spPr bwMode="auto">
          <a:xfrm>
            <a:off x="5940152" y="44624"/>
            <a:ext cx="3086099" cy="3086098"/>
          </a:xfrm>
          <a:prstGeom prst="rect">
            <a:avLst/>
          </a:prstGeom>
          <a:noFill/>
          <a:ln>
            <a:noFill/>
          </a:ln>
          <a:effectLst>
            <a:softEdge rad="88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1" name="Picture 16" descr="http://t1.gstatic.com/images?q=tbn:ANd9GcQvkOhfjNOkenf81-8gtaVaQHNsx9A1S1UF1VkFwvZtzHvAftTRVQ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7" r="8997"/>
          <a:stretch/>
        </p:blipFill>
        <p:spPr bwMode="auto">
          <a:xfrm>
            <a:off x="4248684" y="2781300"/>
            <a:ext cx="3672408" cy="3335338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1 Título"/>
          <p:cNvSpPr>
            <a:spLocks noGrp="1"/>
          </p:cNvSpPr>
          <p:nvPr>
            <p:ph type="title"/>
          </p:nvPr>
        </p:nvSpPr>
        <p:spPr>
          <a:xfrm>
            <a:off x="192088" y="115888"/>
            <a:ext cx="5675312" cy="993775"/>
          </a:xfrm>
          <a:ln>
            <a:solidFill>
              <a:schemeClr val="accent1">
                <a:lumMod val="75000"/>
              </a:schemeClr>
            </a:solidFill>
          </a:ln>
        </p:spPr>
        <p:txBody>
          <a:bodyPr rtlCol="0"/>
          <a:lstStyle/>
          <a:p>
            <a:pPr algn="ctr" eaLnBrk="1" hangingPunct="1">
              <a:defRPr/>
            </a:pPr>
            <a:r>
              <a:rPr lang="es-ES" sz="2800" b="1" dirty="0" smtClean="0">
                <a:latin typeface="Lucida Sans" charset="0"/>
                <a:ea typeface="Lucida Sans" charset="0"/>
                <a:cs typeface="Lucida Sans" charset="0"/>
              </a:rPr>
              <a:t>RECURSOS PROBLEMÁTICOS: </a:t>
            </a:r>
            <a:br>
              <a:rPr lang="es-ES" sz="2800" b="1" dirty="0" smtClean="0">
                <a:latin typeface="Lucida Sans" charset="0"/>
                <a:ea typeface="Lucida Sans" charset="0"/>
                <a:cs typeface="Lucida Sans" charset="0"/>
              </a:rPr>
            </a:br>
            <a:r>
              <a:rPr lang="es-ES" sz="2800" b="1" dirty="0" smtClean="0">
                <a:latin typeface="Lucida Sans" charset="0"/>
                <a:ea typeface="Lucida Sans" charset="0"/>
                <a:cs typeface="Lucida Sans" charset="0"/>
              </a:rPr>
              <a:t>APOYO AFECTIVO</a:t>
            </a:r>
            <a:endParaRPr lang="es-ES" sz="2800" b="1" dirty="0">
              <a:latin typeface="Lucida Sans" charset="0"/>
              <a:ea typeface="Lucida Sans" charset="0"/>
              <a:cs typeface="Lucida Sans" charset="0"/>
            </a:endParaRPr>
          </a:p>
        </p:txBody>
      </p:sp>
      <p:sp>
        <p:nvSpPr>
          <p:cNvPr id="69633" name="3 Marcador de número de diapositiva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9pPr>
          </a:lstStyle>
          <a:p>
            <a:fld id="{7B248321-A406-CF40-9C2C-9D965E96B384}" type="slidenum">
              <a:rPr lang="es-ES" altLang="es-ES_tradnl" sz="1800">
                <a:solidFill>
                  <a:srgbClr val="FFFFFF"/>
                </a:solidFill>
              </a:rPr>
              <a:pPr/>
              <a:t>24</a:t>
            </a:fld>
            <a:endParaRPr lang="es-ES" altLang="es-ES_tradnl" sz="1800">
              <a:solidFill>
                <a:srgbClr val="FFFFFF"/>
              </a:solidFill>
            </a:endParaRPr>
          </a:p>
        </p:txBody>
      </p:sp>
      <p:pic>
        <p:nvPicPr>
          <p:cNvPr id="35850" name="Picture 14" descr="http://t2.gstatic.com/images?q=tbn:ANd9GcTTK6eiUGX_OYrqzmMgLdCiLJbe1FOg6OFRftbAWtf1cTcXP8SqtObSwFdJa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6" t="11043" r="6193"/>
          <a:stretch/>
        </p:blipFill>
        <p:spPr bwMode="auto">
          <a:xfrm>
            <a:off x="117641" y="3455233"/>
            <a:ext cx="3463760" cy="2631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6082723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5" grpId="0"/>
      <p:bldP spid="3584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4 Marcador de pie de página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rgbClr val="9BBB59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rgbClr val="8064A2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s-ES" altLang="es-ES_tradnl" sz="1200" smtClean="0">
                <a:solidFill>
                  <a:schemeClr val="bg2"/>
                </a:solidFill>
                <a:latin typeface="Times New Roman" charset="0"/>
              </a:rPr>
              <a:t>Ac: Recursos extraordinarios</a:t>
            </a:r>
            <a:endParaRPr lang="es-ES" altLang="es-ES_tradnl" sz="1200">
              <a:solidFill>
                <a:schemeClr val="bg2"/>
              </a:solidFill>
              <a:latin typeface="Times New Roman" charset="0"/>
            </a:endParaRPr>
          </a:p>
        </p:txBody>
      </p:sp>
      <p:sp>
        <p:nvSpPr>
          <p:cNvPr id="35846" name="10 CuadroTexto"/>
          <p:cNvSpPr txBox="1">
            <a:spLocks noChangeArrowheads="1"/>
          </p:cNvSpPr>
          <p:nvPr/>
        </p:nvSpPr>
        <p:spPr bwMode="auto">
          <a:xfrm>
            <a:off x="4643288" y="1550578"/>
            <a:ext cx="180092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rgbClr val="9BBB59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rgbClr val="8064A2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s-ES" altLang="es-ES_tradnl" b="1" smtClean="0">
                <a:latin typeface="Lucida Sans" charset="0"/>
                <a:ea typeface="Lucida Sans" charset="0"/>
                <a:cs typeface="Lucida Sans" charset="0"/>
              </a:rPr>
              <a:t>En casos de pobreza</a:t>
            </a:r>
            <a:endParaRPr lang="es-ES" altLang="es-ES_tradnl" b="1" dirty="0">
              <a:latin typeface="Lucida Sans" charset="0"/>
              <a:ea typeface="Lucida Sans" charset="0"/>
              <a:cs typeface="Lucida Sans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r="9469"/>
          <a:stretch/>
        </p:blipFill>
        <p:spPr>
          <a:xfrm>
            <a:off x="4582244" y="3619485"/>
            <a:ext cx="3086100" cy="3408890"/>
          </a:xfrm>
          <a:prstGeom prst="rect">
            <a:avLst/>
          </a:prstGeom>
          <a:effectLst>
            <a:softEdge rad="114300"/>
          </a:effectLst>
        </p:spPr>
      </p:pic>
      <p:sp>
        <p:nvSpPr>
          <p:cNvPr id="12" name="10 CuadroTexto"/>
          <p:cNvSpPr txBox="1">
            <a:spLocks noChangeArrowheads="1"/>
          </p:cNvSpPr>
          <p:nvPr/>
        </p:nvSpPr>
        <p:spPr bwMode="auto">
          <a:xfrm>
            <a:off x="6588658" y="4387751"/>
            <a:ext cx="215980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rgbClr val="9BBB59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rgbClr val="8064A2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s-ES" altLang="es-ES_tradnl" b="1" smtClean="0">
                <a:latin typeface="Lucida Sans" charset="0"/>
                <a:ea typeface="Lucida Sans" charset="0"/>
                <a:cs typeface="Lucida Sans" charset="0"/>
              </a:rPr>
              <a:t>En algunas dificultades</a:t>
            </a:r>
            <a:endParaRPr lang="es-ES" altLang="es-ES_tradnl" b="1" dirty="0">
              <a:latin typeface="Lucida Sans" charset="0"/>
              <a:ea typeface="Lucida Sans" charset="0"/>
              <a:cs typeface="Lucida Sans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4208" y="36461"/>
            <a:ext cx="2581894" cy="3680572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69633" name="3 Marcador de número de diapositiva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9pPr>
          </a:lstStyle>
          <a:p>
            <a:fld id="{7B248321-A406-CF40-9C2C-9D965E96B384}" type="slidenum">
              <a:rPr lang="es-ES" altLang="es-ES_tradnl" sz="1800">
                <a:solidFill>
                  <a:srgbClr val="FFFFFF"/>
                </a:solidFill>
              </a:rPr>
              <a:pPr/>
              <a:t>25</a:t>
            </a:fld>
            <a:endParaRPr lang="es-ES" altLang="es-ES_tradnl" sz="1800">
              <a:solidFill>
                <a:srgbClr val="FFFFFF"/>
              </a:solidFill>
            </a:endParaRPr>
          </a:p>
        </p:txBody>
      </p:sp>
      <p:sp>
        <p:nvSpPr>
          <p:cNvPr id="35845" name="9 CuadroTexto"/>
          <p:cNvSpPr txBox="1">
            <a:spLocks noChangeArrowheads="1"/>
          </p:cNvSpPr>
          <p:nvPr/>
        </p:nvSpPr>
        <p:spPr bwMode="auto">
          <a:xfrm>
            <a:off x="113679" y="1196752"/>
            <a:ext cx="360045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rgbClr val="9BBB59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rgbClr val="8064A2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s-ES" altLang="es-ES_tradnl" b="1">
                <a:latin typeface="Lucida Sans" charset="0"/>
                <a:ea typeface="Lucida Sans" charset="0"/>
                <a:cs typeface="Lucida Sans" charset="0"/>
              </a:rPr>
              <a:t>Ayuda </a:t>
            </a:r>
            <a:r>
              <a:rPr lang="es-ES" altLang="es-ES_tradnl" b="1" i="1">
                <a:latin typeface="Lucida Sans" charset="0"/>
                <a:ea typeface="Lucida Sans" charset="0"/>
                <a:cs typeface="Lucida Sans" charset="0"/>
              </a:rPr>
              <a:t>en efectivo</a:t>
            </a:r>
          </a:p>
        </p:txBody>
      </p:sp>
      <p:sp>
        <p:nvSpPr>
          <p:cNvPr id="35847" name="12 CuadroTexto"/>
          <p:cNvSpPr txBox="1">
            <a:spLocks noChangeArrowheads="1"/>
          </p:cNvSpPr>
          <p:nvPr/>
        </p:nvSpPr>
        <p:spPr bwMode="auto">
          <a:xfrm>
            <a:off x="-67420" y="4353747"/>
            <a:ext cx="421745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rgbClr val="9BBB59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rgbClr val="8064A2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s-ES" altLang="es-ES_tradnl" sz="2000" b="1" dirty="0" smtClean="0">
                <a:latin typeface="Lucida Sans" charset="0"/>
                <a:ea typeface="Lucida Sans" charset="0"/>
                <a:cs typeface="Lucida Sans" charset="0"/>
              </a:rPr>
              <a:t>Asistencia, socorro, ayuda social… ¿es </a:t>
            </a:r>
            <a:r>
              <a:rPr lang="es-ES" altLang="es-ES_tradnl" sz="2000" b="1" dirty="0">
                <a:latin typeface="Lucida Sans" charset="0"/>
                <a:ea typeface="Lucida Sans" charset="0"/>
                <a:cs typeface="Lucida Sans" charset="0"/>
              </a:rPr>
              <a:t>acompañamiento?</a:t>
            </a:r>
          </a:p>
        </p:txBody>
      </p:sp>
      <p:pic>
        <p:nvPicPr>
          <p:cNvPr id="35849" name="Picture 12" descr="http://t2.gstatic.com/images?q=tbn:ANd9GcSjS0hDTUWysm4IzKCjm77Y2Iqp9mRgUXaoXFZ3lr-FolczESOIS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" y="1598300"/>
            <a:ext cx="4075228" cy="2675739"/>
          </a:xfrm>
          <a:prstGeom prst="rect">
            <a:avLst/>
          </a:prstGeom>
          <a:noFill/>
          <a:ln>
            <a:noFill/>
          </a:ln>
          <a:effectLst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1 Título"/>
          <p:cNvSpPr>
            <a:spLocks noGrp="1"/>
          </p:cNvSpPr>
          <p:nvPr>
            <p:ph type="title"/>
          </p:nvPr>
        </p:nvSpPr>
        <p:spPr>
          <a:xfrm>
            <a:off x="192088" y="115888"/>
            <a:ext cx="5675312" cy="993775"/>
          </a:xfrm>
          <a:ln>
            <a:solidFill>
              <a:schemeClr val="accent1">
                <a:lumMod val="75000"/>
              </a:schemeClr>
            </a:solidFill>
          </a:ln>
        </p:spPr>
        <p:txBody>
          <a:bodyPr rtlCol="0"/>
          <a:lstStyle/>
          <a:p>
            <a:pPr algn="ctr" eaLnBrk="1" hangingPunct="1">
              <a:defRPr/>
            </a:pPr>
            <a:r>
              <a:rPr lang="es-ES" sz="2800" b="1" dirty="0" smtClean="0">
                <a:latin typeface="Lucida Sans" charset="0"/>
                <a:ea typeface="Lucida Sans" charset="0"/>
                <a:cs typeface="Lucida Sans" charset="0"/>
              </a:rPr>
              <a:t>RECURSOS PROBLEMÁTICOS: </a:t>
            </a:r>
            <a:br>
              <a:rPr lang="es-ES" sz="2800" b="1" dirty="0" smtClean="0">
                <a:latin typeface="Lucida Sans" charset="0"/>
                <a:ea typeface="Lucida Sans" charset="0"/>
                <a:cs typeface="Lucida Sans" charset="0"/>
              </a:rPr>
            </a:br>
            <a:r>
              <a:rPr lang="es-ES" sz="2800" b="1" dirty="0" smtClean="0">
                <a:latin typeface="Lucida Sans" charset="0"/>
                <a:ea typeface="Lucida Sans" charset="0"/>
                <a:cs typeface="Lucida Sans" charset="0"/>
              </a:rPr>
              <a:t>APOYO «EFECTIVO»</a:t>
            </a:r>
            <a:endParaRPr lang="es-ES" sz="2800" b="1" dirty="0">
              <a:latin typeface="Lucida Sans" charset="0"/>
              <a:ea typeface="Lucida Sans" charset="0"/>
              <a:cs typeface="Lucida Sans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5"/>
          <a:srcRect b="16408"/>
          <a:stretch/>
        </p:blipFill>
        <p:spPr>
          <a:xfrm>
            <a:off x="1046129" y="5157193"/>
            <a:ext cx="3021815" cy="1680946"/>
          </a:xfrm>
          <a:prstGeom prst="rect">
            <a:avLst/>
          </a:prstGeom>
          <a:effectLst>
            <a:softEdge rad="25400"/>
          </a:effectLst>
        </p:spPr>
      </p:pic>
    </p:spTree>
    <p:extLst>
      <p:ext uri="{BB962C8B-B14F-4D97-AF65-F5344CB8AC3E}">
        <p14:creationId xmlns:p14="http://schemas.microsoft.com/office/powerpoint/2010/main" val="737406913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6" grpId="0"/>
      <p:bldP spid="12" grpId="0"/>
      <p:bldP spid="35845" grpId="0"/>
      <p:bldP spid="3584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3 Marcador de número de diapositiva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9pPr>
          </a:lstStyle>
          <a:p>
            <a:fld id="{5D07BD94-8C79-8D4A-A53B-A32C642774D6}" type="slidenum">
              <a:rPr lang="es-ES" altLang="es-ES_tradnl" sz="1800">
                <a:solidFill>
                  <a:srgbClr val="FFFFFF"/>
                </a:solidFill>
              </a:rPr>
              <a:pPr/>
              <a:t>26</a:t>
            </a:fld>
            <a:endParaRPr lang="es-ES" altLang="es-ES_tradnl" sz="1800">
              <a:solidFill>
                <a:srgbClr val="FFFFFF"/>
              </a:solidFill>
            </a:endParaRPr>
          </a:p>
        </p:txBody>
      </p:sp>
      <p:sp>
        <p:nvSpPr>
          <p:cNvPr id="70658" name="4 Marcador de pie de página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rgbClr val="9BBB59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rgbClr val="8064A2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s-ES" altLang="es-ES_tradnl" sz="1200" smtClean="0">
                <a:solidFill>
                  <a:schemeClr val="bg2"/>
                </a:solidFill>
                <a:latin typeface="Times New Roman" charset="0"/>
              </a:rPr>
              <a:t>Ac: Recursos extraordinarios</a:t>
            </a:r>
            <a:endParaRPr lang="es-ES" altLang="es-ES_tradnl" sz="1200">
              <a:solidFill>
                <a:schemeClr val="bg2"/>
              </a:solidFill>
              <a:latin typeface="Times New Roman" charset="0"/>
            </a:endParaRPr>
          </a:p>
        </p:txBody>
      </p:sp>
      <p:pic>
        <p:nvPicPr>
          <p:cNvPr id="13" name="Picture 10" descr="http://t3.gstatic.com/images?q=tbn:ANd9GcTsUyo2TPrsaQQVWRfpCMWd6Tp4JFKdai-JIMy0s9CmZmLJNBMJ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730600"/>
            <a:ext cx="2664296" cy="3127400"/>
          </a:xfrm>
          <a:prstGeom prst="rect">
            <a:avLst/>
          </a:prstGeom>
          <a:noFill/>
          <a:ln>
            <a:noFill/>
          </a:ln>
          <a:effectLst>
            <a:softEdge rad="114300"/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29701" name="9 CuadroTexto"/>
          <p:cNvSpPr txBox="1">
            <a:spLocks noChangeArrowheads="1"/>
          </p:cNvSpPr>
          <p:nvPr/>
        </p:nvSpPr>
        <p:spPr bwMode="auto">
          <a:xfrm>
            <a:off x="2051720" y="3925505"/>
            <a:ext cx="18564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rgbClr val="9BBB59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rgbClr val="8064A2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s-ES" altLang="es-ES_tradnl" sz="2000" b="1" dirty="0">
                <a:latin typeface="Lucida Sans" charset="0"/>
                <a:ea typeface="Lucida Sans" charset="0"/>
                <a:cs typeface="Lucida Sans" charset="0"/>
              </a:rPr>
              <a:t>¿Sesiones de relajación? </a:t>
            </a:r>
            <a:endParaRPr lang="es-ES" altLang="es-ES_tradnl" sz="2000" b="1" dirty="0" smtClean="0">
              <a:latin typeface="Lucida Sans" charset="0"/>
              <a:ea typeface="Lucida Sans" charset="0"/>
              <a:cs typeface="Lucida Sans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s-ES" altLang="es-ES_tradnl" sz="2000" b="1" dirty="0" smtClean="0">
                <a:latin typeface="Lucida Sans" charset="0"/>
                <a:ea typeface="Lucida Sans" charset="0"/>
                <a:cs typeface="Lucida Sans" charset="0"/>
              </a:rPr>
              <a:t>¡No!</a:t>
            </a:r>
            <a:endParaRPr lang="es-ES" altLang="es-ES_tradnl" sz="2000" b="1" dirty="0">
              <a:latin typeface="Lucida Sans" charset="0"/>
              <a:ea typeface="Lucida Sans" charset="0"/>
              <a:cs typeface="Lucida Sans" charset="0"/>
            </a:endParaRPr>
          </a:p>
        </p:txBody>
      </p:sp>
      <p:sp>
        <p:nvSpPr>
          <p:cNvPr id="29703" name="12 CuadroTexto"/>
          <p:cNvSpPr txBox="1">
            <a:spLocks noChangeArrowheads="1"/>
          </p:cNvSpPr>
          <p:nvPr/>
        </p:nvSpPr>
        <p:spPr bwMode="auto">
          <a:xfrm>
            <a:off x="3829050" y="2385219"/>
            <a:ext cx="441535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rgbClr val="9BBB59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rgbClr val="8064A2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s-ES" altLang="es-ES_tradnl" sz="2000" b="1" dirty="0" smtClean="0">
                <a:latin typeface="Lucida Sans" charset="0"/>
                <a:ea typeface="Lucida Sans" charset="0"/>
                <a:cs typeface="Lucida Sans" charset="0"/>
              </a:rPr>
              <a:t>Masajes, corrientes, yoga, </a:t>
            </a:r>
            <a:r>
              <a:rPr lang="es-ES" altLang="es-ES_tradnl" sz="2000" b="1" dirty="0" err="1" smtClean="0">
                <a:latin typeface="Lucida Sans" charset="0"/>
                <a:ea typeface="Lucida Sans" charset="0"/>
                <a:cs typeface="Lucida Sans" charset="0"/>
              </a:rPr>
              <a:t>reiki</a:t>
            </a:r>
            <a:r>
              <a:rPr lang="es-ES" altLang="es-ES_tradnl" sz="2000" b="1" dirty="0" smtClean="0">
                <a:latin typeface="Lucida Sans" charset="0"/>
                <a:ea typeface="Lucida Sans" charset="0"/>
                <a:cs typeface="Lucida Sans" charset="0"/>
              </a:rPr>
              <a:t>,</a:t>
            </a:r>
          </a:p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s-ES" altLang="es-ES_tradnl" sz="2000" b="1" dirty="0" smtClean="0">
                <a:latin typeface="Lucida Sans" charset="0"/>
                <a:ea typeface="Lucida Sans" charset="0"/>
                <a:cs typeface="Lucida Sans" charset="0"/>
              </a:rPr>
              <a:t>abrazo «terapéutico», </a:t>
            </a:r>
            <a:r>
              <a:rPr lang="es-ES" altLang="es-ES_tradnl" sz="2000" b="1" dirty="0" err="1" smtClean="0">
                <a:latin typeface="Lucida Sans" charset="0"/>
                <a:ea typeface="Lucida Sans" charset="0"/>
                <a:cs typeface="Lucida Sans" charset="0"/>
              </a:rPr>
              <a:t>tai</a:t>
            </a:r>
            <a:r>
              <a:rPr lang="es-ES" altLang="es-ES_tradnl" sz="2000" b="1" dirty="0" smtClean="0">
                <a:latin typeface="Lucida Sans" charset="0"/>
                <a:ea typeface="Lucida Sans" charset="0"/>
                <a:cs typeface="Lucida Sans" charset="0"/>
              </a:rPr>
              <a:t> </a:t>
            </a:r>
            <a:r>
              <a:rPr lang="es-ES" altLang="es-ES_tradnl" sz="2000" b="1" dirty="0" err="1" smtClean="0">
                <a:latin typeface="Lucida Sans" charset="0"/>
                <a:ea typeface="Lucida Sans" charset="0"/>
                <a:cs typeface="Lucida Sans" charset="0"/>
              </a:rPr>
              <a:t>chi</a:t>
            </a:r>
            <a:r>
              <a:rPr lang="es-ES" altLang="es-ES_tradnl" sz="2000" b="1" dirty="0" smtClean="0">
                <a:latin typeface="Lucida Sans" charset="0"/>
                <a:ea typeface="Lucida Sans" charset="0"/>
                <a:cs typeface="Lucida Sans" charset="0"/>
              </a:rPr>
              <a:t>… no tienen lugar en el acompañamiento</a:t>
            </a:r>
            <a:endParaRPr lang="es-ES" altLang="es-ES_tradnl" sz="2000" b="1" dirty="0">
              <a:latin typeface="Lucida Sans" charset="0"/>
              <a:ea typeface="Lucida Sans" charset="0"/>
              <a:cs typeface="Lucida Sans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7869" y="3758406"/>
            <a:ext cx="3836131" cy="3099594"/>
          </a:xfrm>
          <a:prstGeom prst="rect">
            <a:avLst/>
          </a:prstGeom>
        </p:spPr>
      </p:pic>
      <p:sp>
        <p:nvSpPr>
          <p:cNvPr id="14" name="9 CuadroTexto"/>
          <p:cNvSpPr txBox="1">
            <a:spLocks noChangeArrowheads="1"/>
          </p:cNvSpPr>
          <p:nvPr/>
        </p:nvSpPr>
        <p:spPr bwMode="auto">
          <a:xfrm>
            <a:off x="2483768" y="5733256"/>
            <a:ext cx="276060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rgbClr val="9BBB59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rgbClr val="8064A2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s-ES" altLang="es-ES_tradnl" sz="2000" b="1" dirty="0" smtClean="0">
                <a:latin typeface="Lucida Sans" charset="0"/>
                <a:ea typeface="Lucida Sans" charset="0"/>
                <a:cs typeface="Lucida Sans" charset="0"/>
              </a:rPr>
              <a:t>Aunque </a:t>
            </a:r>
          </a:p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s-ES" altLang="es-ES_tradnl" sz="2000" b="1" dirty="0" smtClean="0">
                <a:latin typeface="Lucida Sans" charset="0"/>
                <a:ea typeface="Lucida Sans" charset="0"/>
                <a:cs typeface="Lucida Sans" charset="0"/>
              </a:rPr>
              <a:t>san Francisco </a:t>
            </a:r>
          </a:p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s-ES" altLang="es-ES_tradnl" sz="2000" b="1" dirty="0" smtClean="0">
                <a:latin typeface="Lucida Sans" charset="0"/>
                <a:ea typeface="Lucida Sans" charset="0"/>
                <a:cs typeface="Lucida Sans" charset="0"/>
              </a:rPr>
              <a:t>abraza al leproso</a:t>
            </a:r>
            <a:endParaRPr lang="es-ES" altLang="es-ES_tradnl" sz="2000" b="1" dirty="0">
              <a:latin typeface="Lucida Sans" charset="0"/>
              <a:ea typeface="Lucida Sans" charset="0"/>
              <a:cs typeface="Lucida Sans" charset="0"/>
            </a:endParaRPr>
          </a:p>
        </p:txBody>
      </p:sp>
      <p:pic>
        <p:nvPicPr>
          <p:cNvPr id="29709" name="Picture 15" descr="http://t1.gstatic.com/images?q=tbn:ANd9GcRcECrVA1-cTXHwPgjm3McDR8zbPNl_t2QXbDcH6hhyiwEuDBV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25538"/>
            <a:ext cx="3721100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 Título"/>
          <p:cNvSpPr>
            <a:spLocks noGrp="1"/>
          </p:cNvSpPr>
          <p:nvPr>
            <p:ph type="title"/>
          </p:nvPr>
        </p:nvSpPr>
        <p:spPr>
          <a:xfrm>
            <a:off x="35497" y="115888"/>
            <a:ext cx="5014326" cy="865187"/>
          </a:xfrm>
          <a:ln>
            <a:solidFill>
              <a:schemeClr val="accent1">
                <a:lumMod val="75000"/>
              </a:schemeClr>
            </a:solidFill>
          </a:ln>
        </p:spPr>
        <p:txBody>
          <a:bodyPr rtlCol="0"/>
          <a:lstStyle/>
          <a:p>
            <a:pPr algn="ctr" eaLnBrk="1" hangingPunct="1">
              <a:defRPr/>
            </a:pPr>
            <a:r>
              <a:rPr lang="es-ES" sz="2400" b="1" dirty="0" smtClean="0">
                <a:latin typeface="Lucida Sans" charset="0"/>
                <a:ea typeface="Lucida Sans" charset="0"/>
                <a:cs typeface="Lucida Sans" charset="0"/>
              </a:rPr>
              <a:t>RECURSOS PROBLEMÁTICOS: </a:t>
            </a:r>
            <a:br>
              <a:rPr lang="es-ES" sz="2400" b="1" dirty="0" smtClean="0">
                <a:latin typeface="Lucida Sans" charset="0"/>
                <a:ea typeface="Lucida Sans" charset="0"/>
                <a:cs typeface="Lucida Sans" charset="0"/>
              </a:rPr>
            </a:br>
            <a:r>
              <a:rPr lang="es-ES" sz="2400" b="1" dirty="0" smtClean="0">
                <a:latin typeface="Lucida Sans" charset="0"/>
                <a:ea typeface="Lucida Sans" charset="0"/>
                <a:cs typeface="Lucida Sans" charset="0"/>
              </a:rPr>
              <a:t>TÉCNICAS AJENAS</a:t>
            </a:r>
            <a:endParaRPr lang="es-ES" sz="2400" b="1" dirty="0">
              <a:latin typeface="Lucida Sans" charset="0"/>
              <a:ea typeface="Lucida Sans" charset="0"/>
              <a:cs typeface="Lucida Sans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49822" y="27014"/>
            <a:ext cx="4094178" cy="2321866"/>
          </a:xfrm>
          <a:prstGeom prst="rect">
            <a:avLst/>
          </a:prstGeom>
          <a:effectLst>
            <a:softEdge rad="50800"/>
          </a:effectLst>
        </p:spPr>
      </p:pic>
    </p:spTree>
    <p:extLst>
      <p:ext uri="{BB962C8B-B14F-4D97-AF65-F5344CB8AC3E}">
        <p14:creationId xmlns:p14="http://schemas.microsoft.com/office/powerpoint/2010/main" val="372465338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/>
      <p:bldP spid="29703" grpId="0"/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3 Marcador de número de diapositiva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9pPr>
          </a:lstStyle>
          <a:p>
            <a:fld id="{5D07BD94-8C79-8D4A-A53B-A32C642774D6}" type="slidenum">
              <a:rPr lang="es-ES" altLang="es-ES_tradnl" sz="1800">
                <a:solidFill>
                  <a:srgbClr val="FFFFFF"/>
                </a:solidFill>
              </a:rPr>
              <a:pPr/>
              <a:t>27</a:t>
            </a:fld>
            <a:endParaRPr lang="es-ES" altLang="es-ES_tradnl" sz="1800">
              <a:solidFill>
                <a:srgbClr val="FFFFFF"/>
              </a:solidFill>
            </a:endParaRPr>
          </a:p>
        </p:txBody>
      </p:sp>
      <p:sp>
        <p:nvSpPr>
          <p:cNvPr id="70658" name="4 Marcador de pie de página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rgbClr val="9BBB59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rgbClr val="8064A2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s-ES" altLang="es-ES_tradnl" sz="1200" smtClean="0">
                <a:solidFill>
                  <a:schemeClr val="bg2"/>
                </a:solidFill>
                <a:latin typeface="Times New Roman" charset="0"/>
              </a:rPr>
              <a:t>Ac: Recursos extraordinarios</a:t>
            </a:r>
            <a:endParaRPr lang="es-ES" altLang="es-ES_tradnl" sz="1200">
              <a:solidFill>
                <a:schemeClr val="bg2"/>
              </a:solidFill>
              <a:latin typeface="Times New Roman" charset="0"/>
            </a:endParaRPr>
          </a:p>
        </p:txBody>
      </p:sp>
      <p:sp>
        <p:nvSpPr>
          <p:cNvPr id="29701" name="9 CuadroTexto"/>
          <p:cNvSpPr txBox="1">
            <a:spLocks noChangeArrowheads="1"/>
          </p:cNvSpPr>
          <p:nvPr/>
        </p:nvSpPr>
        <p:spPr bwMode="auto">
          <a:xfrm>
            <a:off x="539552" y="5957516"/>
            <a:ext cx="360173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rgbClr val="9BBB59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rgbClr val="8064A2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s-ES" altLang="es-ES_tradnl" sz="2000" b="1" smtClean="0">
                <a:latin typeface="Lucida Sans" charset="0"/>
                <a:ea typeface="Lucida Sans" charset="0"/>
                <a:cs typeface="Lucida Sans" charset="0"/>
              </a:rPr>
              <a:t>Caricias confirmadoras… </a:t>
            </a:r>
          </a:p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s-ES" altLang="es-ES_tradnl" sz="2000" b="1" dirty="0" smtClean="0">
                <a:latin typeface="Lucida Sans" charset="0"/>
                <a:ea typeface="Lucida Sans" charset="0"/>
                <a:cs typeface="Lucida Sans" charset="0"/>
              </a:rPr>
              <a:t>¿para quién? </a:t>
            </a:r>
            <a:endParaRPr lang="es-ES" altLang="es-ES_tradnl" sz="2000" b="1" dirty="0">
              <a:latin typeface="Lucida Sans" charset="0"/>
              <a:ea typeface="Lucida Sans" charset="0"/>
              <a:cs typeface="Lucida Sans" charset="0"/>
            </a:endParaRPr>
          </a:p>
        </p:txBody>
      </p:sp>
      <p:sp>
        <p:nvSpPr>
          <p:cNvPr id="29703" name="12 CuadroTexto"/>
          <p:cNvSpPr txBox="1">
            <a:spLocks noChangeArrowheads="1"/>
          </p:cNvSpPr>
          <p:nvPr/>
        </p:nvSpPr>
        <p:spPr bwMode="auto">
          <a:xfrm>
            <a:off x="3563889" y="1939925"/>
            <a:ext cx="165618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rgbClr val="9BBB59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rgbClr val="8064A2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s-ES" altLang="es-ES_tradnl" sz="2000" b="1" dirty="0" smtClean="0">
                <a:latin typeface="Lucida Sans" charset="0"/>
                <a:ea typeface="Lucida Sans" charset="0"/>
                <a:cs typeface="Lucida Sans" charset="0"/>
              </a:rPr>
              <a:t>Contacto físico </a:t>
            </a:r>
          </a:p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s-ES" altLang="es-ES_tradnl" sz="2000" b="1" dirty="0" smtClean="0">
                <a:latin typeface="Lucida Sans" charset="0"/>
                <a:ea typeface="Lucida Sans" charset="0"/>
                <a:cs typeface="Lucida Sans" charset="0"/>
              </a:rPr>
              <a:t>¿para qué?</a:t>
            </a:r>
            <a:endParaRPr lang="es-ES" altLang="es-ES_tradnl" sz="2000" b="1" dirty="0">
              <a:latin typeface="Lucida Sans" charset="0"/>
              <a:ea typeface="Lucida Sans" charset="0"/>
              <a:cs typeface="Lucida Sans" charset="0"/>
            </a:endParaRPr>
          </a:p>
        </p:txBody>
      </p:sp>
      <p:sp>
        <p:nvSpPr>
          <p:cNvPr id="12" name="1 Título"/>
          <p:cNvSpPr>
            <a:spLocks noGrp="1"/>
          </p:cNvSpPr>
          <p:nvPr>
            <p:ph type="title"/>
          </p:nvPr>
        </p:nvSpPr>
        <p:spPr>
          <a:xfrm>
            <a:off x="250825" y="115888"/>
            <a:ext cx="4826000" cy="865187"/>
          </a:xfrm>
          <a:ln>
            <a:solidFill>
              <a:schemeClr val="accent1">
                <a:lumMod val="75000"/>
              </a:schemeClr>
            </a:solidFill>
          </a:ln>
        </p:spPr>
        <p:txBody>
          <a:bodyPr rtlCol="0"/>
          <a:lstStyle/>
          <a:p>
            <a:pPr algn="ctr" eaLnBrk="1" hangingPunct="1">
              <a:defRPr/>
            </a:pPr>
            <a:r>
              <a:rPr lang="es-ES" sz="2400" b="1" dirty="0" smtClean="0">
                <a:latin typeface="Lucida Sans" charset="0"/>
                <a:ea typeface="Lucida Sans" charset="0"/>
                <a:cs typeface="Lucida Sans" charset="0"/>
              </a:rPr>
              <a:t>RECURSOS PROBLEMÁTICOS: </a:t>
            </a:r>
            <a:br>
              <a:rPr lang="es-ES" sz="2400" b="1" dirty="0" smtClean="0">
                <a:latin typeface="Lucida Sans" charset="0"/>
                <a:ea typeface="Lucida Sans" charset="0"/>
                <a:cs typeface="Lucida Sans" charset="0"/>
              </a:rPr>
            </a:br>
            <a:r>
              <a:rPr lang="es-ES" sz="2400" b="1" dirty="0" smtClean="0">
                <a:latin typeface="Lucida Sans" charset="0"/>
                <a:ea typeface="Lucida Sans" charset="0"/>
                <a:cs typeface="Lucida Sans" charset="0"/>
              </a:rPr>
              <a:t> LA RELACIÓN FÍSICA</a:t>
            </a:r>
            <a:endParaRPr lang="es-ES" sz="2400" b="1" dirty="0">
              <a:latin typeface="Lucida Sans" charset="0"/>
              <a:ea typeface="Lucida Sans" charset="0"/>
              <a:cs typeface="Lucida Sans" charset="0"/>
            </a:endParaRPr>
          </a:p>
        </p:txBody>
      </p:sp>
      <p:pic>
        <p:nvPicPr>
          <p:cNvPr id="70665" name="Imagen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6" r="9089"/>
          <a:stretch/>
        </p:blipFill>
        <p:spPr bwMode="auto">
          <a:xfrm>
            <a:off x="4283968" y="3284984"/>
            <a:ext cx="4818916" cy="3312368"/>
          </a:xfrm>
          <a:prstGeom prst="rect">
            <a:avLst/>
          </a:prstGeom>
          <a:noFill/>
          <a:ln>
            <a:noFill/>
          </a:ln>
          <a:effectLst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6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007" r="9007" b="5980"/>
          <a:stretch>
            <a:fillRect/>
          </a:stretch>
        </p:blipFill>
        <p:spPr bwMode="auto">
          <a:xfrm flipH="1">
            <a:off x="5220072" y="44450"/>
            <a:ext cx="4284291" cy="3266410"/>
          </a:xfrm>
          <a:prstGeom prst="rect">
            <a:avLst/>
          </a:prstGeom>
          <a:noFill/>
          <a:ln>
            <a:noFill/>
          </a:ln>
          <a:effectLst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/>
          <a:srcRect l="15479" r="14419"/>
          <a:stretch/>
        </p:blipFill>
        <p:spPr>
          <a:xfrm>
            <a:off x="0" y="1052736"/>
            <a:ext cx="3563888" cy="3383134"/>
          </a:xfrm>
          <a:prstGeom prst="rect">
            <a:avLst/>
          </a:prstGeom>
        </p:spPr>
      </p:pic>
      <p:sp>
        <p:nvSpPr>
          <p:cNvPr id="14" name="9 CuadroTexto"/>
          <p:cNvSpPr txBox="1">
            <a:spLocks noChangeArrowheads="1"/>
          </p:cNvSpPr>
          <p:nvPr/>
        </p:nvSpPr>
        <p:spPr bwMode="auto">
          <a:xfrm>
            <a:off x="0" y="4621250"/>
            <a:ext cx="429495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rgbClr val="9BBB59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rgbClr val="8064A2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s-ES" altLang="es-ES_tradnl" sz="2000" b="1" smtClean="0">
                <a:latin typeface="Lucida Sans" charset="0"/>
                <a:ea typeface="Lucida Sans" charset="0"/>
                <a:cs typeface="Lucida Sans" charset="0"/>
              </a:rPr>
              <a:t>Para consolar</a:t>
            </a:r>
            <a:r>
              <a:rPr lang="es-ES" altLang="es-ES_tradnl" sz="2000" b="1" dirty="0" smtClean="0">
                <a:latin typeface="Lucida Sans" charset="0"/>
                <a:ea typeface="Lucida Sans" charset="0"/>
                <a:cs typeface="Lucida Sans" charset="0"/>
              </a:rPr>
              <a:t>…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s-ES" altLang="es-ES_tradnl" sz="2000" b="1" dirty="0" smtClean="0">
                <a:latin typeface="Lucida Sans" charset="0"/>
                <a:ea typeface="Lucida Sans" charset="0"/>
                <a:cs typeface="Lucida Sans" charset="0"/>
              </a:rPr>
              <a:t>¿pero quién da la consolación? </a:t>
            </a:r>
            <a:endParaRPr lang="es-ES" altLang="es-ES_tradnl" sz="2000" b="1" dirty="0">
              <a:latin typeface="Lucida Sans" charset="0"/>
              <a:ea typeface="Lucida Sans" charset="0"/>
              <a:cs typeface="Lucida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859954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/>
      <p:bldP spid="29703" grpId="0"/>
      <p:bldP spid="1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3 Marcador de número de diapositiva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9pPr>
          </a:lstStyle>
          <a:p>
            <a:fld id="{C8E81D68-9CED-774B-9551-6EA195FE44C8}" type="slidenum">
              <a:rPr lang="es-ES" altLang="es-ES_tradnl" sz="1800">
                <a:solidFill>
                  <a:srgbClr val="FFFFFF"/>
                </a:solidFill>
              </a:rPr>
              <a:pPr/>
              <a:t>28</a:t>
            </a:fld>
            <a:endParaRPr lang="es-ES" altLang="es-ES_tradnl" sz="1800">
              <a:solidFill>
                <a:srgbClr val="FFFFFF"/>
              </a:solidFill>
            </a:endParaRPr>
          </a:p>
        </p:txBody>
      </p:sp>
      <p:sp>
        <p:nvSpPr>
          <p:cNvPr id="71682" name="4 Marcador de pie de página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rgbClr val="9BBB59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rgbClr val="8064A2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s-ES" altLang="es-ES_tradnl" sz="1200" smtClean="0">
                <a:solidFill>
                  <a:schemeClr val="bg2"/>
                </a:solidFill>
                <a:latin typeface="Times New Roman" charset="0"/>
              </a:rPr>
              <a:t>Ac: Recursos extraordinarios</a:t>
            </a:r>
            <a:endParaRPr lang="es-ES" altLang="es-ES_tradnl" sz="1200">
              <a:solidFill>
                <a:schemeClr val="bg2"/>
              </a:solidFill>
              <a:latin typeface="Times New Roman" charset="0"/>
            </a:endParaRPr>
          </a:p>
        </p:txBody>
      </p:sp>
      <p:sp>
        <p:nvSpPr>
          <p:cNvPr id="33797" name="9 CuadroTexto"/>
          <p:cNvSpPr txBox="1">
            <a:spLocks noChangeArrowheads="1"/>
          </p:cNvSpPr>
          <p:nvPr/>
        </p:nvSpPr>
        <p:spPr bwMode="auto">
          <a:xfrm>
            <a:off x="-6272" y="1124744"/>
            <a:ext cx="421823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rgbClr val="9BBB59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rgbClr val="8064A2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s-ES" altLang="es-ES_tradnl" sz="2000" b="1" dirty="0" smtClean="0">
                <a:latin typeface="Lucida Sans" charset="0"/>
                <a:ea typeface="Lucida Sans" charset="0"/>
                <a:cs typeface="Lucida Sans" charset="0"/>
              </a:rPr>
              <a:t>ES, en los profesionales</a:t>
            </a:r>
            <a:r>
              <a:rPr lang="es-ES" altLang="es-ES_tradnl" sz="2000" b="1" dirty="0">
                <a:latin typeface="Lucida Sans" charset="0"/>
                <a:ea typeface="Lucida Sans" charset="0"/>
                <a:cs typeface="Lucida Sans" charset="0"/>
              </a:rPr>
              <a:t>: </a:t>
            </a:r>
            <a:endParaRPr lang="es-ES" altLang="es-ES_tradnl" sz="2000" b="1" dirty="0" smtClean="0">
              <a:latin typeface="Lucida Sans" charset="0"/>
              <a:ea typeface="Lucida Sans" charset="0"/>
              <a:cs typeface="Lucida Sans" charset="0"/>
            </a:endParaRPr>
          </a:p>
          <a:p>
            <a:pPr marL="342900" indent="-342900">
              <a:spcBef>
                <a:spcPct val="0"/>
              </a:spcBef>
              <a:buClrTx/>
            </a:pPr>
            <a:r>
              <a:rPr lang="es-ES" altLang="es-ES_tradnl" sz="2000" b="1" dirty="0" smtClean="0">
                <a:latin typeface="Lucida Sans" charset="0"/>
                <a:ea typeface="Lucida Sans" charset="0"/>
                <a:cs typeface="Lucida Sans" charset="0"/>
              </a:rPr>
              <a:t>Una relación profesional…</a:t>
            </a:r>
          </a:p>
          <a:p>
            <a:pPr marL="342900" indent="-342900">
              <a:spcBef>
                <a:spcPct val="0"/>
              </a:spcBef>
              <a:buClrTx/>
            </a:pPr>
            <a:r>
              <a:rPr lang="es-ES" altLang="es-ES_tradnl" sz="2000" b="1" dirty="0" smtClean="0">
                <a:latin typeface="Lucida Sans" charset="0"/>
                <a:ea typeface="Lucida Sans" charset="0"/>
                <a:cs typeface="Lucida Sans" charset="0"/>
              </a:rPr>
              <a:t>Y otra relación jurídica</a:t>
            </a:r>
            <a:r>
              <a:rPr lang="es-ES" altLang="es-ES_tradnl" sz="2000" b="1" dirty="0">
                <a:latin typeface="Lucida Sans" charset="0"/>
                <a:ea typeface="Lucida Sans" charset="0"/>
                <a:cs typeface="Lucida Sans" charset="0"/>
              </a:rPr>
              <a:t>, </a:t>
            </a:r>
            <a:r>
              <a:rPr lang="es-ES" altLang="es-ES_tradnl" sz="2000" b="1" dirty="0" smtClean="0">
                <a:latin typeface="Lucida Sans" charset="0"/>
                <a:ea typeface="Lucida Sans" charset="0"/>
                <a:cs typeface="Lucida Sans" charset="0"/>
              </a:rPr>
              <a:t>financiera, mercantil, médica... </a:t>
            </a:r>
          </a:p>
          <a:p>
            <a:pPr marL="342900" indent="-342900">
              <a:spcBef>
                <a:spcPct val="0"/>
              </a:spcBef>
              <a:buClrTx/>
            </a:pPr>
            <a:r>
              <a:rPr lang="es-ES" altLang="es-ES_tradnl" sz="2000" b="1" dirty="0" smtClean="0">
                <a:latin typeface="Lucida Sans" charset="0"/>
                <a:ea typeface="Lucida Sans" charset="0"/>
                <a:cs typeface="Lucida Sans" charset="0"/>
              </a:rPr>
              <a:t>O afectivo-sexual</a:t>
            </a:r>
            <a:endParaRPr lang="es-ES" altLang="es-ES_tradnl" sz="2000" b="1" dirty="0">
              <a:latin typeface="Lucida Sans" charset="0"/>
              <a:ea typeface="Lucida Sans" charset="0"/>
              <a:cs typeface="Lucida Sans" charset="0"/>
            </a:endParaRPr>
          </a:p>
        </p:txBody>
      </p:sp>
      <p:sp>
        <p:nvSpPr>
          <p:cNvPr id="33799" name="11 CuadroTexto"/>
          <p:cNvSpPr txBox="1">
            <a:spLocks noChangeArrowheads="1"/>
          </p:cNvSpPr>
          <p:nvPr/>
        </p:nvSpPr>
        <p:spPr bwMode="auto">
          <a:xfrm>
            <a:off x="179387" y="6093296"/>
            <a:ext cx="345650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rgbClr val="9BBB59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rgbClr val="8064A2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s-ES" altLang="es-ES_tradnl" sz="2000" b="1" dirty="0" smtClean="0">
                <a:latin typeface="Lucida Sans" charset="0"/>
                <a:ea typeface="Lucida Sans" charset="0"/>
                <a:cs typeface="Lucida Sans" charset="0"/>
              </a:rPr>
              <a:t>Afectivas</a:t>
            </a:r>
            <a:r>
              <a:rPr lang="es-ES" altLang="es-ES_tradnl" sz="2000" b="1" smtClean="0">
                <a:latin typeface="Lucida Sans" charset="0"/>
                <a:ea typeface="Lucida Sans" charset="0"/>
                <a:cs typeface="Lucida Sans" charset="0"/>
              </a:rPr>
              <a:t>… quedar después </a:t>
            </a:r>
            <a:r>
              <a:rPr lang="es-ES" altLang="es-ES_tradnl" sz="2000" b="1" dirty="0" smtClean="0">
                <a:latin typeface="Lucida Sans" charset="0"/>
                <a:ea typeface="Lucida Sans" charset="0"/>
                <a:cs typeface="Lucida Sans" charset="0"/>
              </a:rPr>
              <a:t>de </a:t>
            </a:r>
            <a:r>
              <a:rPr lang="es-ES" altLang="es-ES_tradnl" sz="2000" b="1" smtClean="0">
                <a:latin typeface="Lucida Sans" charset="0"/>
                <a:ea typeface="Lucida Sans" charset="0"/>
                <a:cs typeface="Lucida Sans" charset="0"/>
              </a:rPr>
              <a:t>la consulta</a:t>
            </a:r>
            <a:endParaRPr lang="es-ES" altLang="es-ES_tradnl" sz="2000" b="1" dirty="0">
              <a:latin typeface="Lucida Sans" charset="0"/>
              <a:ea typeface="Lucida Sans" charset="0"/>
              <a:cs typeface="Lucida Sans" charset="0"/>
            </a:endParaRPr>
          </a:p>
        </p:txBody>
      </p:sp>
      <p:sp>
        <p:nvSpPr>
          <p:cNvPr id="33800" name="12 CuadroTexto"/>
          <p:cNvSpPr txBox="1">
            <a:spLocks noChangeArrowheads="1"/>
          </p:cNvSpPr>
          <p:nvPr/>
        </p:nvSpPr>
        <p:spPr bwMode="auto">
          <a:xfrm>
            <a:off x="4572000" y="6308725"/>
            <a:ext cx="36718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rgbClr val="9BBB59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rgbClr val="8064A2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s-ES" altLang="es-ES_tradnl" sz="2000" b="1" smtClean="0">
                <a:latin typeface="Lucida Sans" charset="0"/>
                <a:ea typeface="Lucida Sans" charset="0"/>
                <a:cs typeface="Lucida Sans" charset="0"/>
              </a:rPr>
              <a:t>Informal</a:t>
            </a:r>
            <a:r>
              <a:rPr lang="es-ES" altLang="es-ES_tradnl" sz="2000" b="1" dirty="0">
                <a:latin typeface="Lucida Sans" charset="0"/>
                <a:ea typeface="Lucida Sans" charset="0"/>
                <a:cs typeface="Lucida Sans" charset="0"/>
              </a:rPr>
              <a:t>: descansar juntos</a:t>
            </a:r>
          </a:p>
        </p:txBody>
      </p:sp>
      <p:pic>
        <p:nvPicPr>
          <p:cNvPr id="33804" name="Picture 15" descr="http://t1.gstatic.com/images?q=tbn:ANd9GcSL05sxC-j2fK8Up7KJzr2djr48aCKEUjtttlrZ-94lQeIy7Ijv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1" t="9674" r="7638" b="11326"/>
          <a:stretch/>
        </p:blipFill>
        <p:spPr bwMode="auto">
          <a:xfrm>
            <a:off x="4355976" y="3630612"/>
            <a:ext cx="3960937" cy="2822723"/>
          </a:xfrm>
          <a:prstGeom prst="rect">
            <a:avLst/>
          </a:prstGeom>
          <a:noFill/>
          <a:ln>
            <a:noFill/>
          </a:ln>
          <a:effectLst>
            <a:softEdge rad="342900"/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15" name="1 Título"/>
          <p:cNvSpPr>
            <a:spLocks noGrp="1"/>
          </p:cNvSpPr>
          <p:nvPr>
            <p:ph type="title"/>
          </p:nvPr>
        </p:nvSpPr>
        <p:spPr>
          <a:xfrm>
            <a:off x="250825" y="115888"/>
            <a:ext cx="8066088" cy="865187"/>
          </a:xfrm>
          <a:ln>
            <a:solidFill>
              <a:schemeClr val="accent1">
                <a:lumMod val="75000"/>
              </a:schemeClr>
            </a:solidFill>
          </a:ln>
        </p:spPr>
        <p:txBody>
          <a:bodyPr rtlCol="0"/>
          <a:lstStyle/>
          <a:p>
            <a:pPr algn="ctr" eaLnBrk="1" hangingPunct="1">
              <a:defRPr/>
            </a:pPr>
            <a:r>
              <a:rPr lang="es-ES" sz="2400" b="1" dirty="0" smtClean="0">
                <a:latin typeface="Lucida Sans" charset="0"/>
                <a:ea typeface="Lucida Sans" charset="0"/>
                <a:cs typeface="Lucida Sans" charset="0"/>
              </a:rPr>
              <a:t>SITUACIONES PROBLEMÁTICAS: </a:t>
            </a:r>
            <a:br>
              <a:rPr lang="es-ES" sz="2400" b="1" dirty="0" smtClean="0">
                <a:latin typeface="Lucida Sans" charset="0"/>
                <a:ea typeface="Lucida Sans" charset="0"/>
                <a:cs typeface="Lucida Sans" charset="0"/>
              </a:rPr>
            </a:br>
            <a:r>
              <a:rPr lang="es-ES" sz="2400" b="1" dirty="0" smtClean="0">
                <a:latin typeface="Lucida Sans" charset="0"/>
                <a:ea typeface="Lucida Sans" charset="0"/>
                <a:cs typeface="Lucida Sans" charset="0"/>
              </a:rPr>
              <a:t>RELACIONES «DUALES» O «MÚLTIPLES»</a:t>
            </a:r>
            <a:endParaRPr lang="es-ES" sz="2400" b="1" dirty="0">
              <a:latin typeface="Lucida Sans" charset="0"/>
              <a:ea typeface="Lucida Sans" charset="0"/>
              <a:cs typeface="Lucida Sans" charset="0"/>
            </a:endParaRPr>
          </a:p>
        </p:txBody>
      </p:sp>
      <p:pic>
        <p:nvPicPr>
          <p:cNvPr id="71688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1052512"/>
            <a:ext cx="4546942" cy="3015204"/>
          </a:xfrm>
          <a:prstGeom prst="rect">
            <a:avLst/>
          </a:prstGeom>
          <a:noFill/>
          <a:ln>
            <a:noFill/>
          </a:ln>
          <a:effectLst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9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212976"/>
            <a:ext cx="4255747" cy="2832880"/>
          </a:xfrm>
          <a:prstGeom prst="rect">
            <a:avLst/>
          </a:prstGeom>
          <a:noFill/>
          <a:ln>
            <a:noFill/>
          </a:ln>
          <a:effectLst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7521578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/>
      <p:bldP spid="33799" grpId="0"/>
      <p:bldP spid="3380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3 Marcador de número de diapositiva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9pPr>
          </a:lstStyle>
          <a:p>
            <a:fld id="{C8E81D68-9CED-774B-9551-6EA195FE44C8}" type="slidenum">
              <a:rPr lang="es-ES" altLang="es-ES_tradnl" sz="1800">
                <a:solidFill>
                  <a:srgbClr val="FFFFFF"/>
                </a:solidFill>
              </a:rPr>
              <a:pPr/>
              <a:t>29</a:t>
            </a:fld>
            <a:endParaRPr lang="es-ES" altLang="es-ES_tradnl" sz="1800">
              <a:solidFill>
                <a:srgbClr val="FFFFFF"/>
              </a:solidFill>
            </a:endParaRPr>
          </a:p>
        </p:txBody>
      </p:sp>
      <p:sp>
        <p:nvSpPr>
          <p:cNvPr id="71682" name="4 Marcador de pie de página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rgbClr val="9BBB59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rgbClr val="8064A2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s-ES" altLang="es-ES_tradnl" sz="1200" smtClean="0">
                <a:solidFill>
                  <a:schemeClr val="bg2"/>
                </a:solidFill>
                <a:latin typeface="Times New Roman" charset="0"/>
              </a:rPr>
              <a:t>Ac: Recursos extraordinarios</a:t>
            </a:r>
            <a:endParaRPr lang="es-ES" altLang="es-ES_tradnl" sz="1200">
              <a:solidFill>
                <a:schemeClr val="bg2"/>
              </a:solidFill>
              <a:latin typeface="Times New Roman" charset="0"/>
            </a:endParaRPr>
          </a:p>
        </p:txBody>
      </p:sp>
      <p:sp>
        <p:nvSpPr>
          <p:cNvPr id="33797" name="9 CuadroTexto"/>
          <p:cNvSpPr txBox="1">
            <a:spLocks noChangeArrowheads="1"/>
          </p:cNvSpPr>
          <p:nvPr/>
        </p:nvSpPr>
        <p:spPr bwMode="auto">
          <a:xfrm>
            <a:off x="-6273" y="1124744"/>
            <a:ext cx="4743363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rgbClr val="9BBB59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rgbClr val="8064A2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s-ES" altLang="es-ES_tradnl" sz="1900" b="1" dirty="0" smtClean="0">
                <a:latin typeface="Lucida Sans" charset="0"/>
                <a:ea typeface="Lucida Sans" charset="0"/>
                <a:cs typeface="Lucida Sans" charset="0"/>
              </a:rPr>
              <a:t>En el acompañamiento: </a:t>
            </a:r>
          </a:p>
          <a:p>
            <a:pPr marL="342900" indent="-342900">
              <a:spcBef>
                <a:spcPct val="0"/>
              </a:spcBef>
              <a:buClrTx/>
            </a:pPr>
            <a:r>
              <a:rPr lang="es-ES" altLang="es-ES_tradnl" sz="1900" b="1" dirty="0" smtClean="0">
                <a:latin typeface="Lucida Sans" charset="0"/>
                <a:ea typeface="Lucida Sans" charset="0"/>
                <a:cs typeface="Lucida Sans" charset="0"/>
              </a:rPr>
              <a:t>Una relación «profesional»</a:t>
            </a:r>
          </a:p>
          <a:p>
            <a:pPr marL="342900" indent="-342900">
              <a:spcBef>
                <a:spcPct val="0"/>
              </a:spcBef>
              <a:buClrTx/>
            </a:pPr>
            <a:r>
              <a:rPr lang="es-ES" altLang="es-ES_tradnl" sz="1900" b="1" dirty="0" smtClean="0">
                <a:latin typeface="Lucida Sans" charset="0"/>
                <a:ea typeface="Lucida Sans" charset="0"/>
                <a:cs typeface="Lucida Sans" charset="0"/>
              </a:rPr>
              <a:t>Y otro tipo de relación... (médico, juez, abogado, comerciante…)</a:t>
            </a:r>
          </a:p>
          <a:p>
            <a:pPr marL="342900" indent="-342900">
              <a:spcBef>
                <a:spcPct val="0"/>
              </a:spcBef>
              <a:buClrTx/>
            </a:pPr>
            <a:r>
              <a:rPr lang="es-ES" altLang="es-ES_tradnl" sz="1900" b="1" dirty="0" smtClean="0">
                <a:latin typeface="Lucida Sans" charset="0"/>
                <a:ea typeface="Lucida Sans" charset="0"/>
                <a:cs typeface="Lucida Sans" charset="0"/>
              </a:rPr>
              <a:t>… que me beneficia</a:t>
            </a:r>
          </a:p>
          <a:p>
            <a:pPr marL="342900" indent="-342900">
              <a:spcBef>
                <a:spcPct val="0"/>
              </a:spcBef>
              <a:buClrTx/>
            </a:pPr>
            <a:r>
              <a:rPr lang="es-ES" altLang="es-ES_tradnl" sz="1900" b="1" dirty="0" smtClean="0">
                <a:latin typeface="Lucida Sans" charset="0"/>
                <a:ea typeface="Lucida Sans" charset="0"/>
                <a:cs typeface="Lucida Sans" charset="0"/>
              </a:rPr>
              <a:t>¿Abiertos a lo afectivo?</a:t>
            </a:r>
            <a:endParaRPr lang="es-ES" altLang="es-ES_tradnl" sz="1900" b="1" dirty="0">
              <a:latin typeface="Lucida Sans" charset="0"/>
              <a:ea typeface="Lucida Sans" charset="0"/>
              <a:cs typeface="Lucida Sans" charset="0"/>
            </a:endParaRPr>
          </a:p>
        </p:txBody>
      </p:sp>
      <p:sp>
        <p:nvSpPr>
          <p:cNvPr id="33799" name="11 CuadroTexto"/>
          <p:cNvSpPr txBox="1">
            <a:spLocks noChangeArrowheads="1"/>
          </p:cNvSpPr>
          <p:nvPr/>
        </p:nvSpPr>
        <p:spPr bwMode="auto">
          <a:xfrm>
            <a:off x="107504" y="6105490"/>
            <a:ext cx="412115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rgbClr val="9BBB59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rgbClr val="8064A2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s-ES" altLang="es-ES_tradnl" sz="2000" b="1" dirty="0" smtClean="0">
                <a:latin typeface="Lucida Sans" charset="0"/>
                <a:ea typeface="Lucida Sans" charset="0"/>
                <a:cs typeface="Lucida Sans" charset="0"/>
              </a:rPr>
              <a:t>Quedar con el grupo cristiano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s-ES" altLang="es-ES_tradnl" sz="2000" b="1" dirty="0" smtClean="0">
                <a:latin typeface="Lucida Sans" charset="0"/>
                <a:ea typeface="Lucida Sans" charset="0"/>
                <a:cs typeface="Lucida Sans" charset="0"/>
              </a:rPr>
              <a:t>… o quedar los dos solos</a:t>
            </a:r>
            <a:endParaRPr lang="es-ES" altLang="es-ES_tradnl" sz="2000" b="1" dirty="0">
              <a:latin typeface="Lucida Sans" charset="0"/>
              <a:ea typeface="Lucida Sans" charset="0"/>
              <a:cs typeface="Lucida Sans" charset="0"/>
            </a:endParaRPr>
          </a:p>
        </p:txBody>
      </p:sp>
      <p:sp>
        <p:nvSpPr>
          <p:cNvPr id="33800" name="12 CuadroTexto"/>
          <p:cNvSpPr txBox="1">
            <a:spLocks noChangeArrowheads="1"/>
          </p:cNvSpPr>
          <p:nvPr/>
        </p:nvSpPr>
        <p:spPr bwMode="auto">
          <a:xfrm>
            <a:off x="4572000" y="6413266"/>
            <a:ext cx="36718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rgbClr val="9BBB59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rgbClr val="8064A2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s-ES" altLang="es-ES_tradnl" sz="2000" b="1" dirty="0" smtClean="0">
                <a:latin typeface="Lucida Sans" charset="0"/>
                <a:ea typeface="Lucida Sans" charset="0"/>
                <a:cs typeface="Lucida Sans" charset="0"/>
              </a:rPr>
              <a:t>Deporte juntos</a:t>
            </a:r>
            <a:endParaRPr lang="es-ES" altLang="es-ES_tradnl" sz="2000" b="1" dirty="0">
              <a:latin typeface="Lucida Sans" charset="0"/>
              <a:ea typeface="Lucida Sans" charset="0"/>
              <a:cs typeface="Lucida Sans" charset="0"/>
            </a:endParaRPr>
          </a:p>
        </p:txBody>
      </p:sp>
      <p:sp>
        <p:nvSpPr>
          <p:cNvPr id="15" name="1 Título"/>
          <p:cNvSpPr>
            <a:spLocks noGrp="1"/>
          </p:cNvSpPr>
          <p:nvPr>
            <p:ph type="title"/>
          </p:nvPr>
        </p:nvSpPr>
        <p:spPr>
          <a:xfrm>
            <a:off x="250825" y="115888"/>
            <a:ext cx="8066088" cy="865187"/>
          </a:xfrm>
          <a:ln>
            <a:solidFill>
              <a:schemeClr val="accent1">
                <a:lumMod val="75000"/>
              </a:schemeClr>
            </a:solidFill>
          </a:ln>
        </p:spPr>
        <p:txBody>
          <a:bodyPr rtlCol="0"/>
          <a:lstStyle/>
          <a:p>
            <a:pPr algn="ctr" eaLnBrk="1" hangingPunct="1">
              <a:defRPr/>
            </a:pPr>
            <a:r>
              <a:rPr lang="es-ES" sz="2400" b="1" dirty="0" smtClean="0">
                <a:latin typeface="Lucida Sans" charset="0"/>
                <a:ea typeface="Lucida Sans" charset="0"/>
                <a:cs typeface="Lucida Sans" charset="0"/>
              </a:rPr>
              <a:t>SITUACIONES PROBLEMÁTICAS: </a:t>
            </a:r>
            <a:br>
              <a:rPr lang="es-ES" sz="2400" b="1" dirty="0" smtClean="0">
                <a:latin typeface="Lucida Sans" charset="0"/>
                <a:ea typeface="Lucida Sans" charset="0"/>
                <a:cs typeface="Lucida Sans" charset="0"/>
              </a:rPr>
            </a:br>
            <a:r>
              <a:rPr lang="es-ES" sz="2400" b="1" dirty="0" smtClean="0">
                <a:latin typeface="Lucida Sans" charset="0"/>
                <a:ea typeface="Lucida Sans" charset="0"/>
                <a:cs typeface="Lucida Sans" charset="0"/>
              </a:rPr>
              <a:t>RELACIONES «DUALES» O «MÚLTIPLES»</a:t>
            </a:r>
            <a:endParaRPr lang="es-ES" sz="2400" b="1" dirty="0">
              <a:latin typeface="Lucida Sans" charset="0"/>
              <a:ea typeface="Lucida Sans" charset="0"/>
              <a:cs typeface="Lucida Sans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0855" y="3824312"/>
            <a:ext cx="3746058" cy="2675756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t="3405" b="7493"/>
          <a:stretch/>
        </p:blipFill>
        <p:spPr>
          <a:xfrm>
            <a:off x="1451" y="3224670"/>
            <a:ext cx="4226059" cy="2820530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6016" y="1060314"/>
            <a:ext cx="3606800" cy="2247900"/>
          </a:xfrm>
          <a:prstGeom prst="rect">
            <a:avLst/>
          </a:prstGeom>
          <a:effectLst>
            <a:softEdge rad="38100"/>
          </a:effectLst>
        </p:spPr>
      </p:pic>
      <p:sp>
        <p:nvSpPr>
          <p:cNvPr id="14" name="12 CuadroTexto"/>
          <p:cNvSpPr txBox="1">
            <a:spLocks noChangeArrowheads="1"/>
          </p:cNvSpPr>
          <p:nvPr/>
        </p:nvSpPr>
        <p:spPr bwMode="auto">
          <a:xfrm>
            <a:off x="4571999" y="3335339"/>
            <a:ext cx="36718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rgbClr val="9BBB59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rgbClr val="8064A2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s-ES" altLang="es-ES_tradnl" sz="2000" b="1" dirty="0" smtClean="0">
                <a:latin typeface="Lucida Sans" charset="0"/>
                <a:ea typeface="Lucida Sans" charset="0"/>
                <a:cs typeface="Lucida Sans" charset="0"/>
              </a:rPr>
              <a:t>Quedar y «compartir»</a:t>
            </a:r>
            <a:endParaRPr lang="es-ES" altLang="es-ES_tradnl" sz="2000" b="1" dirty="0">
              <a:latin typeface="Lucida Sans" charset="0"/>
              <a:ea typeface="Lucida Sans" charset="0"/>
              <a:cs typeface="Lucida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876859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/>
      <p:bldP spid="33799" grpId="0"/>
      <p:bldP spid="33800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-1" y="2098473"/>
            <a:ext cx="4006025" cy="4066831"/>
          </a:xfrm>
        </p:spPr>
        <p:txBody>
          <a:bodyPr/>
          <a:lstStyle/>
          <a:p>
            <a:r>
              <a:rPr lang="es-ES_tradnl" dirty="0" smtClean="0"/>
              <a:t>Ser de la misma comunidad o familia</a:t>
            </a:r>
          </a:p>
          <a:p>
            <a:r>
              <a:rPr lang="es-ES_tradnl" dirty="0" smtClean="0"/>
              <a:t>Enfermedad</a:t>
            </a:r>
          </a:p>
          <a:p>
            <a:r>
              <a:rPr lang="es-ES_tradnl" dirty="0" smtClean="0"/>
              <a:t>Tratamiento psíquico</a:t>
            </a:r>
          </a:p>
          <a:p>
            <a:r>
              <a:rPr lang="es-ES_tradnl" dirty="0" smtClean="0"/>
              <a:t>Menores de edad o personas «vulnerables»</a:t>
            </a:r>
          </a:p>
          <a:p>
            <a:r>
              <a:rPr lang="es-ES_tradnl" dirty="0" smtClean="0"/>
              <a:t>Acompañamiento en 	la distancia</a:t>
            </a:r>
          </a:p>
          <a:p>
            <a:endParaRPr lang="es-ES_tradnl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2906D4-0316-5544-B1C6-D185C26E4FAA}" type="slidenum">
              <a:rPr lang="es-ES" smtClean="0"/>
              <a:pPr>
                <a:defRPr/>
              </a:pPr>
              <a:t>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Ac: Recursos extraordinarios</a:t>
            </a:r>
            <a:endParaRPr lang="es-ES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332656"/>
            <a:ext cx="3022104" cy="914400"/>
          </a:xfrm>
          <a:ln>
            <a:solidFill>
              <a:srgbClr val="0000FF"/>
            </a:solidFill>
            <a:miter lim="800000"/>
            <a:headEnd/>
            <a:tailEnd/>
          </a:ln>
        </p:spPr>
        <p:txBody>
          <a:bodyPr rtlCol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_tradnl" sz="3200" b="1" dirty="0" smtClean="0">
                <a:latin typeface="Lucida Sans" pitchFamily="34" charset="0"/>
                <a:ea typeface="+mj-ea"/>
                <a:cs typeface="+mj-cs"/>
              </a:rPr>
              <a:t>SITUACIONES ESPECIALES</a:t>
            </a:r>
            <a:endParaRPr lang="es-ES_tradnl" sz="3200" b="1" dirty="0">
              <a:latin typeface="Lucida Sans" pitchFamily="34" charset="0"/>
              <a:ea typeface="+mj-ea"/>
              <a:cs typeface="+mj-cs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960" y="3643420"/>
            <a:ext cx="4934198" cy="3241964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8683" y="892514"/>
            <a:ext cx="4934198" cy="2896526"/>
          </a:xfrm>
          <a:prstGeom prst="rect">
            <a:avLst/>
          </a:prstGeom>
          <a:effectLst>
            <a:softEdge rad="38100"/>
          </a:effectLst>
        </p:spPr>
      </p:pic>
    </p:spTree>
    <p:extLst>
      <p:ext uri="{BB962C8B-B14F-4D97-AF65-F5344CB8AC3E}">
        <p14:creationId xmlns:p14="http://schemas.microsoft.com/office/powerpoint/2010/main" val="1654232754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6632"/>
            <a:ext cx="7126288" cy="1080120"/>
          </a:xfrm>
          <a:ln>
            <a:solidFill>
              <a:srgbClr val="0000FF"/>
            </a:solidFill>
            <a:miter lim="800000"/>
            <a:headEnd/>
            <a:tailEnd/>
          </a:ln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_tradnl" sz="2800" b="1" smtClean="0">
                <a:latin typeface="Lucida Sans" pitchFamily="34" charset="0"/>
                <a:ea typeface="+mj-ea"/>
                <a:cs typeface="+mj-cs"/>
              </a:rPr>
              <a:t>SOBRE LOS</a:t>
            </a:r>
            <a:r>
              <a:rPr lang="es-ES_tradnl" sz="2800" b="1" dirty="0" smtClean="0">
                <a:latin typeface="Lucida Sans" pitchFamily="34" charset="0"/>
                <a:ea typeface="+mj-ea"/>
                <a:cs typeface="+mj-cs"/>
              </a:rPr>
              <a:t/>
            </a:r>
            <a:br>
              <a:rPr lang="es-ES_tradnl" sz="2800" b="1" dirty="0" smtClean="0">
                <a:latin typeface="Lucida Sans" pitchFamily="34" charset="0"/>
                <a:ea typeface="+mj-ea"/>
                <a:cs typeface="+mj-cs"/>
              </a:rPr>
            </a:br>
            <a:r>
              <a:rPr lang="es-ES_tradnl" sz="2800" b="1" dirty="0" smtClean="0">
                <a:latin typeface="Lucida Sans" pitchFamily="34" charset="0"/>
                <a:ea typeface="+mj-ea"/>
                <a:cs typeface="+mj-cs"/>
              </a:rPr>
              <a:t>RECURSOS EXTRAORDINARIOS</a:t>
            </a:r>
            <a:endParaRPr lang="es-ES_tradnl" sz="2400" b="1" dirty="0">
              <a:latin typeface="Lucida Sans" pitchFamily="34" charset="0"/>
              <a:ea typeface="+mj-ea"/>
              <a:cs typeface="+mj-cs"/>
            </a:endParaRPr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412875"/>
            <a:ext cx="7637462" cy="5256213"/>
          </a:xfrm>
          <a:gradFill rotWithShape="1">
            <a:gsLst>
              <a:gs pos="0">
                <a:srgbClr val="C8EDFF"/>
              </a:gs>
              <a:gs pos="50000">
                <a:srgbClr val="A8C7DA"/>
              </a:gs>
              <a:gs pos="100000">
                <a:srgbClr val="748A97"/>
              </a:gs>
            </a:gsLst>
            <a:lin ang="18900000" scaled="1"/>
          </a:gradFill>
        </p:spPr>
        <p:txBody>
          <a:bodyPr/>
          <a:lstStyle/>
          <a:p>
            <a:pPr marL="114300" indent="0" eaLnBrk="1" hangingPunct="1">
              <a:lnSpc>
                <a:spcPct val="90000"/>
              </a:lnSpc>
              <a:buFont typeface="Arial" charset="0"/>
              <a:buNone/>
            </a:pPr>
            <a:endParaRPr lang="es-ES_tradnl" altLang="es-ES_tradnl" b="1" dirty="0">
              <a:latin typeface="Lucida Sans" charset="0"/>
              <a:ea typeface="ＭＳ Ｐゴシック" charset="-128"/>
              <a:cs typeface="ＭＳ Ｐゴシック" charset="-128"/>
            </a:endParaRPr>
          </a:p>
          <a:p>
            <a:pPr marL="11430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es-ES_tradnl" altLang="es-ES_tradnl" b="1" dirty="0" smtClean="0">
                <a:latin typeface="Lucida Sans" charset="0"/>
                <a:ea typeface="ＭＳ Ｐゴシック" charset="-128"/>
                <a:cs typeface="ＭＳ Ｐゴシック" charset="-128"/>
              </a:rPr>
              <a:t>AMBIVALENCIA del </a:t>
            </a:r>
            <a:r>
              <a:rPr lang="es-ES_tradnl" altLang="es-ES_tradnl" b="1" dirty="0">
                <a:latin typeface="Lucida Sans" charset="0"/>
                <a:ea typeface="ＭＳ Ｐゴシック" charset="-128"/>
                <a:cs typeface="ＭＳ Ｐゴシック" charset="-128"/>
              </a:rPr>
              <a:t>gesto y el contacto físico</a:t>
            </a:r>
          </a:p>
          <a:p>
            <a:pPr lvl="1" eaLnBrk="1" hangingPunct="1">
              <a:lnSpc>
                <a:spcPct val="90000"/>
              </a:lnSpc>
            </a:pPr>
            <a:r>
              <a:rPr lang="es-ES_tradnl" altLang="es-ES_tradnl" b="1" dirty="0">
                <a:latin typeface="Lucida Sans" charset="0"/>
                <a:ea typeface="ＭＳ Ｐゴシック" charset="-128"/>
              </a:rPr>
              <a:t>En el </a:t>
            </a:r>
            <a:r>
              <a:rPr lang="es-ES_tradnl" altLang="es-ES_tradnl" b="1" dirty="0" smtClean="0">
                <a:latin typeface="Lucida Sans" charset="0"/>
                <a:ea typeface="ＭＳ Ｐゴシック" charset="-128"/>
              </a:rPr>
              <a:t>acompañante</a:t>
            </a:r>
          </a:p>
          <a:p>
            <a:pPr lvl="1" eaLnBrk="1" hangingPunct="1">
              <a:lnSpc>
                <a:spcPct val="90000"/>
              </a:lnSpc>
            </a:pPr>
            <a:r>
              <a:rPr lang="es-ES_tradnl" altLang="es-ES_tradnl" b="1" dirty="0" smtClean="0">
                <a:latin typeface="Lucida Sans" charset="0"/>
                <a:ea typeface="ＭＳ Ｐゴシック" charset="-128"/>
              </a:rPr>
              <a:t>En </a:t>
            </a:r>
            <a:r>
              <a:rPr lang="es-ES_tradnl" altLang="es-ES_tradnl" b="1" dirty="0">
                <a:latin typeface="Lucida Sans" charset="0"/>
                <a:ea typeface="ＭＳ Ｐゴシック" charset="-128"/>
              </a:rPr>
              <a:t>la persona que lo recibe</a:t>
            </a:r>
          </a:p>
          <a:p>
            <a:pPr lvl="1" eaLnBrk="1" hangingPunct="1">
              <a:lnSpc>
                <a:spcPct val="90000"/>
              </a:lnSpc>
            </a:pPr>
            <a:r>
              <a:rPr lang="es-ES_tradnl" altLang="es-ES_tradnl" b="1" dirty="0">
                <a:latin typeface="Lucida Sans" charset="0"/>
                <a:ea typeface="ＭＳ Ｐゴシック" charset="-128"/>
              </a:rPr>
              <a:t>Todo signo </a:t>
            </a:r>
            <a:r>
              <a:rPr lang="es-ES_tradnl" altLang="es-ES_tradnl" b="1" dirty="0" smtClean="0">
                <a:latin typeface="Lucida Sans" charset="0"/>
                <a:ea typeface="ＭＳ Ｐゴシック" charset="-128"/>
              </a:rPr>
              <a:t>tiene </a:t>
            </a:r>
            <a:r>
              <a:rPr lang="es-ES_tradnl" altLang="es-ES_tradnl" b="1" dirty="0">
                <a:latin typeface="Lucida Sans" charset="0"/>
                <a:ea typeface="ＭＳ Ｐゴシック" charset="-128"/>
              </a:rPr>
              <a:t>una palabra que lo puede </a:t>
            </a:r>
            <a:r>
              <a:rPr lang="es-ES_tradnl" altLang="es-ES_tradnl" b="1" dirty="0" smtClean="0">
                <a:latin typeface="Lucida Sans" charset="0"/>
                <a:ea typeface="ＭＳ Ｐゴシック" charset="-128"/>
              </a:rPr>
              <a:t>explicar</a:t>
            </a:r>
          </a:p>
          <a:p>
            <a:pPr lvl="1" eaLnBrk="1" hangingPunct="1">
              <a:lnSpc>
                <a:spcPct val="90000"/>
              </a:lnSpc>
            </a:pPr>
            <a:r>
              <a:rPr lang="es-ES_tradnl" altLang="es-ES_tradnl" b="1" dirty="0" smtClean="0">
                <a:latin typeface="Lucida Sans" charset="0"/>
                <a:ea typeface="ＭＳ Ｐゴシック" charset="-128"/>
              </a:rPr>
              <a:t>¡Ser inequívocos!</a:t>
            </a:r>
            <a:endParaRPr lang="es-ES_tradnl" altLang="es-ES_tradnl" b="1" dirty="0">
              <a:latin typeface="Lucida Sans" charset="0"/>
              <a:ea typeface="ＭＳ Ｐゴシック" charset="-128"/>
            </a:endParaRPr>
          </a:p>
        </p:txBody>
      </p:sp>
      <p:sp>
        <p:nvSpPr>
          <p:cNvPr id="77827" name="4 Marcador de pie de página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rgbClr val="9BBB59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rgbClr val="8064A2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s-ES" altLang="es-ES_tradnl" sz="1200" smtClean="0">
                <a:solidFill>
                  <a:schemeClr val="bg2"/>
                </a:solidFill>
                <a:latin typeface="Times New Roman" charset="0"/>
              </a:rPr>
              <a:t>Ac: Recursos extraordinarios</a:t>
            </a:r>
            <a:endParaRPr lang="es-ES" altLang="es-ES_tradnl" sz="1200">
              <a:solidFill>
                <a:schemeClr val="bg2"/>
              </a:solidFill>
              <a:latin typeface="Times New Roman" charset="0"/>
            </a:endParaRPr>
          </a:p>
        </p:txBody>
      </p:sp>
      <p:sp>
        <p:nvSpPr>
          <p:cNvPr id="77828" name="5 Marcador de número de diapositiva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9pPr>
          </a:lstStyle>
          <a:p>
            <a:fld id="{664B4E54-3E17-654C-86B1-B81654D63427}" type="slidenum">
              <a:rPr lang="es-ES" altLang="es-ES_tradnl" sz="1800">
                <a:solidFill>
                  <a:srgbClr val="FFFFFF"/>
                </a:solidFill>
              </a:rPr>
              <a:pPr/>
              <a:t>30</a:t>
            </a:fld>
            <a:endParaRPr lang="es-ES" altLang="es-ES_tradnl" sz="1800">
              <a:solidFill>
                <a:srgbClr val="FFFFFF"/>
              </a:solidFill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465" y="3602845"/>
            <a:ext cx="3815414" cy="3210531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  <a:softEdge rad="63500"/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96" y="3602845"/>
            <a:ext cx="4720348" cy="3210531"/>
          </a:xfrm>
          <a:prstGeom prst="rect">
            <a:avLst/>
          </a:prstGeom>
          <a:effectLst>
            <a:softEdge rad="76200"/>
          </a:effectLst>
        </p:spPr>
      </p:pic>
    </p:spTree>
    <p:extLst>
      <p:ext uri="{BB962C8B-B14F-4D97-AF65-F5344CB8AC3E}">
        <p14:creationId xmlns:p14="http://schemas.microsoft.com/office/powerpoint/2010/main" val="195172019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270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 animBg="1" autoUpdateAnimBg="0"/>
      <p:bldP spid="72707" grpId="0" build="p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>
          <a:xfrm>
            <a:off x="107950" y="1196975"/>
            <a:ext cx="8280400" cy="5544393"/>
          </a:xfrm>
          <a:gradFill rotWithShape="1">
            <a:gsLst>
              <a:gs pos="0">
                <a:srgbClr val="C8EDFF"/>
              </a:gs>
              <a:gs pos="50000">
                <a:srgbClr val="A8C7DA"/>
              </a:gs>
              <a:gs pos="100000">
                <a:srgbClr val="748A97"/>
              </a:gs>
            </a:gsLst>
            <a:lin ang="18900000" scaled="1"/>
          </a:gradFill>
        </p:spPr>
        <p:txBody>
          <a:bodyPr/>
          <a:lstStyle/>
          <a:p>
            <a:pPr marL="114300" indent="0" eaLnBrk="1" hangingPunct="1">
              <a:lnSpc>
                <a:spcPct val="90000"/>
              </a:lnSpc>
              <a:buFont typeface="Arial" charset="0"/>
              <a:buNone/>
            </a:pPr>
            <a:endParaRPr lang="es-ES_tradnl" altLang="es-ES_tradnl" sz="2400" b="1" dirty="0" smtClean="0">
              <a:latin typeface="Lucida Sans" charset="0"/>
              <a:ea typeface="ＭＳ Ｐゴシック" charset="-128"/>
              <a:cs typeface="ＭＳ Ｐゴシック" charset="-128"/>
            </a:endParaRPr>
          </a:p>
          <a:p>
            <a:pPr marL="11430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es-ES_tradnl" altLang="es-ES_tradnl" b="1" dirty="0" smtClean="0">
                <a:latin typeface="Lucida Sans" charset="0"/>
                <a:ea typeface="ＭＳ Ｐゴシック" charset="-128"/>
                <a:cs typeface="ＭＳ Ｐゴシック" charset="-128"/>
              </a:rPr>
              <a:t>RIESGOS </a:t>
            </a:r>
            <a:r>
              <a:rPr lang="es-ES_tradnl" altLang="es-ES_tradnl" b="1" dirty="0">
                <a:latin typeface="Lucida Sans" charset="0"/>
                <a:ea typeface="ＭＳ Ｐゴシック" charset="-128"/>
                <a:cs typeface="ＭＳ Ｐゴシック" charset="-128"/>
              </a:rPr>
              <a:t>de </a:t>
            </a:r>
            <a:r>
              <a:rPr lang="es-ES_tradnl" altLang="es-ES_tradnl" b="1" dirty="0" smtClean="0">
                <a:latin typeface="Lucida Sans" charset="0"/>
                <a:ea typeface="ＭＳ Ｐゴシック" charset="-128"/>
                <a:cs typeface="ＭＳ Ｐゴシック" charset="-128"/>
              </a:rPr>
              <a:t>la implicación,</a:t>
            </a:r>
          </a:p>
          <a:p>
            <a:pPr marL="11430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es-ES_tradnl" altLang="es-ES_tradnl" b="1" dirty="0" smtClean="0">
                <a:latin typeface="Lucida Sans" charset="0"/>
                <a:ea typeface="ＭＳ Ｐゴシック" charset="-128"/>
                <a:cs typeface="ＭＳ Ｐゴシック" charset="-128"/>
              </a:rPr>
              <a:t>quizá inconsciente:</a:t>
            </a:r>
            <a:endParaRPr lang="es-ES_tradnl" altLang="es-ES_tradnl" b="1" dirty="0">
              <a:latin typeface="Lucida Sans" charset="0"/>
              <a:ea typeface="ＭＳ Ｐゴシック" charset="-128"/>
              <a:cs typeface="ＭＳ Ｐゴシック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s-ES_tradnl" altLang="es-ES_tradnl" b="1" dirty="0">
                <a:latin typeface="Lucida Sans" charset="0"/>
                <a:ea typeface="ＭＳ Ｐゴシック" charset="-128"/>
              </a:rPr>
              <a:t>El peligro de la dependencia</a:t>
            </a:r>
          </a:p>
          <a:p>
            <a:pPr lvl="1" eaLnBrk="1" hangingPunct="1">
              <a:lnSpc>
                <a:spcPct val="90000"/>
              </a:lnSpc>
            </a:pPr>
            <a:r>
              <a:rPr lang="es-ES_tradnl" altLang="es-ES_tradnl" b="1" dirty="0">
                <a:latin typeface="Lucida Sans" charset="0"/>
                <a:ea typeface="ＭＳ Ｐゴシック" charset="-128"/>
              </a:rPr>
              <a:t>El riesgo de manipulación</a:t>
            </a:r>
          </a:p>
          <a:p>
            <a:pPr lvl="1" eaLnBrk="1" hangingPunct="1">
              <a:lnSpc>
                <a:spcPct val="90000"/>
              </a:lnSpc>
            </a:pPr>
            <a:r>
              <a:rPr lang="es-ES_tradnl" altLang="es-ES_tradnl" b="1" dirty="0">
                <a:latin typeface="Lucida Sans" charset="0"/>
                <a:ea typeface="ＭＳ Ｐゴシック" charset="-128"/>
              </a:rPr>
              <a:t>Respeto y libertad de todos</a:t>
            </a:r>
          </a:p>
          <a:p>
            <a:pPr lvl="1" eaLnBrk="1" hangingPunct="1">
              <a:lnSpc>
                <a:spcPct val="90000"/>
              </a:lnSpc>
            </a:pPr>
            <a:endParaRPr lang="es-ES" altLang="es-ES_tradnl" b="1" dirty="0">
              <a:latin typeface="Lucida Sans" charset="0"/>
              <a:ea typeface="ＭＳ Ｐゴシック" charset="-128"/>
            </a:endParaRPr>
          </a:p>
          <a:p>
            <a:pPr lvl="1" eaLnBrk="1" hangingPunct="1">
              <a:lnSpc>
                <a:spcPct val="90000"/>
              </a:lnSpc>
            </a:pPr>
            <a:endParaRPr lang="es-ES" altLang="es-ES_tradnl" b="1" dirty="0">
              <a:latin typeface="Lucida Sans" charset="0"/>
              <a:ea typeface="ＭＳ Ｐゴシック" charset="-128"/>
            </a:endParaRPr>
          </a:p>
          <a:p>
            <a:pPr lvl="1" eaLnBrk="1" hangingPunct="1">
              <a:lnSpc>
                <a:spcPct val="90000"/>
              </a:lnSpc>
            </a:pPr>
            <a:endParaRPr lang="es-ES" altLang="es-ES_tradnl" b="1" dirty="0">
              <a:latin typeface="Lucida Sans" charset="0"/>
              <a:ea typeface="ＭＳ Ｐゴシック" charset="-128"/>
            </a:endParaRPr>
          </a:p>
          <a:p>
            <a:pPr lvl="1" eaLnBrk="1" hangingPunct="1">
              <a:lnSpc>
                <a:spcPct val="90000"/>
              </a:lnSpc>
            </a:pPr>
            <a:endParaRPr lang="es-ES" altLang="es-ES_tradnl" b="1" dirty="0">
              <a:latin typeface="Lucida Sans" charset="0"/>
              <a:ea typeface="ＭＳ Ｐゴシック" charset="-128"/>
            </a:endParaRPr>
          </a:p>
          <a:p>
            <a:pPr lvl="1" eaLnBrk="1" hangingPunct="1">
              <a:lnSpc>
                <a:spcPct val="90000"/>
              </a:lnSpc>
            </a:pPr>
            <a:endParaRPr lang="es-ES" altLang="es-ES_tradnl" b="1" dirty="0">
              <a:latin typeface="Lucida Sans" charset="0"/>
              <a:ea typeface="ＭＳ Ｐゴシック" charset="-128"/>
            </a:endParaRPr>
          </a:p>
          <a:p>
            <a:pPr lvl="1" eaLnBrk="1" hangingPunct="1">
              <a:lnSpc>
                <a:spcPct val="90000"/>
              </a:lnSpc>
            </a:pPr>
            <a:endParaRPr lang="es-ES" altLang="es-ES_tradnl" b="1" dirty="0">
              <a:latin typeface="Lucida Sans" charset="0"/>
              <a:ea typeface="ＭＳ Ｐゴシック" charset="-128"/>
            </a:endParaRPr>
          </a:p>
          <a:p>
            <a:pPr lvl="1" eaLnBrk="1" hangingPunct="1">
              <a:lnSpc>
                <a:spcPct val="90000"/>
              </a:lnSpc>
            </a:pPr>
            <a:endParaRPr lang="es-ES" altLang="es-ES_tradnl" b="1" dirty="0">
              <a:latin typeface="Lucida Sans" charset="0"/>
              <a:ea typeface="ＭＳ Ｐゴシック" charset="-128"/>
            </a:endParaRPr>
          </a:p>
          <a:p>
            <a:pPr lvl="1" eaLnBrk="1" hangingPunct="1">
              <a:lnSpc>
                <a:spcPct val="90000"/>
              </a:lnSpc>
            </a:pPr>
            <a:endParaRPr lang="es-ES" altLang="es-ES_tradnl" b="1" dirty="0">
              <a:latin typeface="Lucida Sans" charset="0"/>
              <a:ea typeface="ＭＳ Ｐゴシック" charset="-128"/>
            </a:endParaRPr>
          </a:p>
          <a:p>
            <a:pPr lvl="1" eaLnBrk="1" hangingPunct="1">
              <a:lnSpc>
                <a:spcPct val="90000"/>
              </a:lnSpc>
            </a:pPr>
            <a:endParaRPr lang="es-ES" altLang="es-ES_tradnl" b="1" dirty="0">
              <a:latin typeface="Lucida Sans" charset="0"/>
              <a:ea typeface="ＭＳ Ｐゴシック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s-ES" altLang="es-ES_tradnl" b="1" dirty="0" smtClean="0">
                <a:latin typeface="Lucida Sans" charset="0"/>
                <a:ea typeface="ＭＳ Ｐゴシック" charset="-128"/>
              </a:rPr>
              <a:t>¡Solo hay un salvador!</a:t>
            </a:r>
            <a:endParaRPr lang="es-ES" altLang="es-ES_tradnl" b="1" dirty="0">
              <a:latin typeface="Lucida Sans" charset="0"/>
              <a:ea typeface="ＭＳ Ｐゴシック" charset="-128"/>
            </a:endParaRPr>
          </a:p>
        </p:txBody>
      </p:sp>
      <p:sp>
        <p:nvSpPr>
          <p:cNvPr id="81923" name="4 Marcador de pie de página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rgbClr val="9BBB59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rgbClr val="8064A2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s-ES" altLang="es-ES_tradnl" sz="1200" smtClean="0">
                <a:solidFill>
                  <a:schemeClr val="bg2"/>
                </a:solidFill>
                <a:latin typeface="Times New Roman" charset="0"/>
              </a:rPr>
              <a:t>Ac: Recursos extraordinarios</a:t>
            </a:r>
            <a:endParaRPr lang="es-ES" altLang="es-ES_tradnl" sz="1200">
              <a:solidFill>
                <a:schemeClr val="bg2"/>
              </a:solidFill>
              <a:latin typeface="Times New Roman" charset="0"/>
            </a:endParaRPr>
          </a:p>
        </p:txBody>
      </p:sp>
      <p:sp>
        <p:nvSpPr>
          <p:cNvPr id="81924" name="5 Marcador de número de diapositiva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9pPr>
          </a:lstStyle>
          <a:p>
            <a:fld id="{75CDBC77-7280-6C4C-8BC2-A5EEC712B85A}" type="slidenum">
              <a:rPr lang="es-ES" altLang="es-ES_tradnl" sz="1800">
                <a:solidFill>
                  <a:srgbClr val="FFFFFF"/>
                </a:solidFill>
              </a:rPr>
              <a:pPr/>
              <a:t>31</a:t>
            </a:fld>
            <a:endParaRPr lang="es-ES" altLang="es-ES_tradnl" sz="1800">
              <a:solidFill>
                <a:srgbClr val="FFFFFF"/>
              </a:solidFill>
            </a:endParaRPr>
          </a:p>
        </p:txBody>
      </p:sp>
      <p:pic>
        <p:nvPicPr>
          <p:cNvPr id="81926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818409"/>
            <a:ext cx="4608512" cy="2274887"/>
          </a:xfrm>
          <a:prstGeom prst="rect">
            <a:avLst/>
          </a:prstGeom>
          <a:noFill/>
          <a:ln>
            <a:noFill/>
          </a:ln>
          <a:effectLst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8700" y="3334172"/>
            <a:ext cx="3493700" cy="3493700"/>
          </a:xfrm>
          <a:prstGeom prst="rect">
            <a:avLst/>
          </a:prstGeom>
          <a:effectLst>
            <a:softEdge rad="88900"/>
          </a:effectLst>
        </p:spPr>
      </p:pic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6632"/>
            <a:ext cx="7126288" cy="934631"/>
          </a:xfrm>
          <a:ln>
            <a:solidFill>
              <a:srgbClr val="0000FF"/>
            </a:solidFill>
            <a:miter lim="800000"/>
            <a:headEnd/>
            <a:tailEnd/>
          </a:ln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_tradnl" sz="2800" b="1" smtClean="0">
                <a:latin typeface="Lucida Sans" pitchFamily="34" charset="0"/>
                <a:ea typeface="+mj-ea"/>
                <a:cs typeface="+mj-cs"/>
              </a:rPr>
              <a:t>SOBRE LOS</a:t>
            </a:r>
            <a:r>
              <a:rPr lang="es-ES_tradnl" sz="2800" b="1" dirty="0" smtClean="0">
                <a:latin typeface="Lucida Sans" pitchFamily="34" charset="0"/>
                <a:ea typeface="+mj-ea"/>
                <a:cs typeface="+mj-cs"/>
              </a:rPr>
              <a:t/>
            </a:r>
            <a:br>
              <a:rPr lang="es-ES_tradnl" sz="2800" b="1" dirty="0" smtClean="0">
                <a:latin typeface="Lucida Sans" pitchFamily="34" charset="0"/>
                <a:ea typeface="+mj-ea"/>
                <a:cs typeface="+mj-cs"/>
              </a:rPr>
            </a:br>
            <a:r>
              <a:rPr lang="es-ES_tradnl" sz="2800" b="1" dirty="0" smtClean="0">
                <a:latin typeface="Lucida Sans" pitchFamily="34" charset="0"/>
                <a:ea typeface="+mj-ea"/>
                <a:cs typeface="+mj-cs"/>
              </a:rPr>
              <a:t>RECURSOS EXTRAORDINARIOS</a:t>
            </a:r>
            <a:endParaRPr lang="es-ES_tradnl" sz="2400" b="1" dirty="0">
              <a:latin typeface="Lucida Sans" pitchFamily="34" charset="0"/>
              <a:ea typeface="+mj-ea"/>
              <a:cs typeface="+mj-cs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5578" y="1146221"/>
            <a:ext cx="3670300" cy="2222500"/>
          </a:xfrm>
          <a:prstGeom prst="rect">
            <a:avLst/>
          </a:prstGeom>
          <a:effectLst>
            <a:softEdge rad="165100"/>
          </a:effectLst>
        </p:spPr>
      </p:pic>
    </p:spTree>
    <p:extLst>
      <p:ext uri="{BB962C8B-B14F-4D97-AF65-F5344CB8AC3E}">
        <p14:creationId xmlns:p14="http://schemas.microsoft.com/office/powerpoint/2010/main" val="1018445386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270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7270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build="p" animBg="1"/>
      <p:bldP spid="10" grpId="0" animBg="1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1341263"/>
            <a:ext cx="8280919" cy="5472113"/>
          </a:xfrm>
          <a:gradFill rotWithShape="1">
            <a:gsLst>
              <a:gs pos="0">
                <a:srgbClr val="C8EDFF"/>
              </a:gs>
              <a:gs pos="50000">
                <a:srgbClr val="A8C7DA"/>
              </a:gs>
              <a:gs pos="100000">
                <a:srgbClr val="748A97"/>
              </a:gs>
            </a:gsLst>
            <a:lin ang="18900000" scaled="1"/>
          </a:gradFill>
        </p:spPr>
        <p:txBody>
          <a:bodyPr/>
          <a:lstStyle/>
          <a:p>
            <a:pPr marL="11430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es-ES_tradnl" altLang="es-ES_tradnl" sz="2400" b="1">
                <a:latin typeface="Lucida Sans" charset="0"/>
                <a:ea typeface="ＭＳ Ｐゴシック" charset="-128"/>
                <a:cs typeface="ＭＳ Ｐゴシック" charset="-128"/>
              </a:rPr>
              <a:t>La fuerza de la palabra</a:t>
            </a:r>
          </a:p>
          <a:p>
            <a:pPr lvl="1" eaLnBrk="1" hangingPunct="1">
              <a:lnSpc>
                <a:spcPct val="90000"/>
              </a:lnSpc>
            </a:pPr>
            <a:r>
              <a:rPr lang="es-ES_tradnl" altLang="es-ES_tradnl" b="1">
                <a:latin typeface="Lucida Sans" charset="0"/>
                <a:ea typeface="ＭＳ Ｐゴシック" charset="-128"/>
              </a:rPr>
              <a:t>La importancia de la intencionalidad consciente</a:t>
            </a:r>
          </a:p>
          <a:p>
            <a:pPr lvl="1" eaLnBrk="1" hangingPunct="1">
              <a:lnSpc>
                <a:spcPct val="90000"/>
              </a:lnSpc>
            </a:pPr>
            <a:r>
              <a:rPr lang="es-ES_tradnl" altLang="es-ES_tradnl" b="1">
                <a:latin typeface="Lucida Sans" charset="0"/>
                <a:ea typeface="ＭＳ Ｐゴシック" charset="-128"/>
              </a:rPr>
              <a:t>La necesaria interpretación de lo inconsciente</a:t>
            </a:r>
          </a:p>
          <a:p>
            <a:pPr marL="114300" indent="0" eaLnBrk="1" hangingPunct="1">
              <a:lnSpc>
                <a:spcPct val="90000"/>
              </a:lnSpc>
              <a:buFont typeface="Arial" charset="0"/>
              <a:buNone/>
            </a:pPr>
            <a:endParaRPr lang="es-ES_tradnl" altLang="es-ES_tradnl" sz="2400" b="1">
              <a:latin typeface="Lucida San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3971" name="4 Marcador de pie de página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rgbClr val="9BBB59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rgbClr val="8064A2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s-ES" altLang="es-ES_tradnl" sz="1200" smtClean="0">
                <a:solidFill>
                  <a:schemeClr val="bg2"/>
                </a:solidFill>
                <a:latin typeface="Times New Roman" charset="0"/>
              </a:rPr>
              <a:t>Ac: Recursos extraordinarios</a:t>
            </a:r>
            <a:endParaRPr lang="es-ES" altLang="es-ES_tradnl" sz="1200">
              <a:solidFill>
                <a:schemeClr val="bg2"/>
              </a:solidFill>
              <a:latin typeface="Times New Roman" charset="0"/>
            </a:endParaRPr>
          </a:p>
        </p:txBody>
      </p:sp>
      <p:sp>
        <p:nvSpPr>
          <p:cNvPr id="83972" name="5 Marcador de número de diapositiva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9pPr>
          </a:lstStyle>
          <a:p>
            <a:fld id="{0B994239-579A-0D4E-B3A5-51BE597D3AAE}" type="slidenum">
              <a:rPr lang="es-ES" altLang="es-ES_tradnl" sz="1800">
                <a:solidFill>
                  <a:srgbClr val="FFFFFF"/>
                </a:solidFill>
              </a:rPr>
              <a:pPr/>
              <a:t>32</a:t>
            </a:fld>
            <a:endParaRPr lang="es-ES" altLang="es-ES_tradnl" sz="1800">
              <a:solidFill>
                <a:srgbClr val="FFFFFF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02497"/>
            <a:ext cx="3168352" cy="3590799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  <a:softEdge rad="63500"/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7" name="9 CuadroTexto"/>
          <p:cNvSpPr txBox="1">
            <a:spLocks noChangeArrowheads="1"/>
          </p:cNvSpPr>
          <p:nvPr/>
        </p:nvSpPr>
        <p:spPr bwMode="auto">
          <a:xfrm>
            <a:off x="179513" y="6043935"/>
            <a:ext cx="316852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rgbClr val="9BBB59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rgbClr val="8064A2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s-ES" altLang="es-ES_tradnl" b="1" dirty="0" smtClean="0">
                <a:latin typeface="Lucida Sans" charset="0"/>
                <a:ea typeface="Lucida Sans" charset="0"/>
                <a:cs typeface="Lucida Sans" charset="0"/>
              </a:rPr>
              <a:t>Creer en la </a:t>
            </a:r>
            <a:r>
              <a:rPr lang="es-ES" altLang="es-ES_tradnl" b="1" dirty="0">
                <a:latin typeface="Lucida Sans" charset="0"/>
                <a:ea typeface="Lucida Sans" charset="0"/>
                <a:cs typeface="Lucida Sans" charset="0"/>
              </a:rPr>
              <a:t>palabra </a:t>
            </a:r>
            <a:endParaRPr lang="es-ES" altLang="es-ES_tradnl" b="1" dirty="0" smtClean="0">
              <a:latin typeface="Lucida Sans" charset="0"/>
              <a:ea typeface="Lucida Sans" charset="0"/>
              <a:cs typeface="Lucida Sans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s-ES" altLang="es-ES_tradnl" b="1" dirty="0" smtClean="0">
                <a:latin typeface="Lucida Sans" charset="0"/>
                <a:ea typeface="Lucida Sans" charset="0"/>
                <a:cs typeface="Lucida Sans" charset="0"/>
              </a:rPr>
              <a:t>y en la </a:t>
            </a:r>
            <a:r>
              <a:rPr lang="es-ES" altLang="es-ES_tradnl" b="1" dirty="0">
                <a:latin typeface="Lucida Sans" charset="0"/>
                <a:ea typeface="Lucida Sans" charset="0"/>
                <a:cs typeface="Lucida Sans" charset="0"/>
              </a:rPr>
              <a:t>Palabra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286727" y="3068960"/>
            <a:ext cx="4893785" cy="3684510"/>
          </a:xfrm>
          <a:prstGeom prst="rect">
            <a:avLst/>
          </a:prstGeom>
          <a:effectLst>
            <a:softEdge rad="50800"/>
          </a:effectLst>
        </p:spPr>
      </p:pic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6632"/>
            <a:ext cx="7126288" cy="1080120"/>
          </a:xfrm>
          <a:ln>
            <a:solidFill>
              <a:srgbClr val="0000FF"/>
            </a:solidFill>
            <a:miter lim="800000"/>
            <a:headEnd/>
            <a:tailEnd/>
          </a:ln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_tradnl" sz="2800" b="1" smtClean="0">
                <a:latin typeface="Lucida Sans" pitchFamily="34" charset="0"/>
                <a:ea typeface="+mj-ea"/>
                <a:cs typeface="+mj-cs"/>
              </a:rPr>
              <a:t>SOBRE LOS</a:t>
            </a:r>
            <a:r>
              <a:rPr lang="es-ES_tradnl" sz="2800" b="1" dirty="0" smtClean="0">
                <a:latin typeface="Lucida Sans" pitchFamily="34" charset="0"/>
                <a:ea typeface="+mj-ea"/>
                <a:cs typeface="+mj-cs"/>
              </a:rPr>
              <a:t/>
            </a:r>
            <a:br>
              <a:rPr lang="es-ES_tradnl" sz="2800" b="1" dirty="0" smtClean="0">
                <a:latin typeface="Lucida Sans" pitchFamily="34" charset="0"/>
                <a:ea typeface="+mj-ea"/>
                <a:cs typeface="+mj-cs"/>
              </a:rPr>
            </a:br>
            <a:r>
              <a:rPr lang="es-ES_tradnl" sz="2800" b="1" dirty="0" smtClean="0">
                <a:latin typeface="Lucida Sans" pitchFamily="34" charset="0"/>
                <a:ea typeface="+mj-ea"/>
                <a:cs typeface="+mj-cs"/>
              </a:rPr>
              <a:t>RECURSOS EXTRAORDINARIOS</a:t>
            </a:r>
            <a:endParaRPr lang="es-ES_tradnl" sz="2400" b="1" dirty="0">
              <a:latin typeface="Lucida Sans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7069340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270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build="p" animBg="1"/>
      <p:bldP spid="7" grpId="0"/>
      <p:bldP spid="10" grpId="0" animBg="1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3 Marcador de número de diapositiva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9pPr>
          </a:lstStyle>
          <a:p>
            <a:fld id="{D183A429-B8F5-1B41-ABD3-9D5CAFC1411F}" type="slidenum">
              <a:rPr lang="es-ES" altLang="es-ES_tradnl" sz="1800">
                <a:solidFill>
                  <a:srgbClr val="FFFFFF"/>
                </a:solidFill>
              </a:rPr>
              <a:pPr/>
              <a:t>33</a:t>
            </a:fld>
            <a:endParaRPr lang="es-ES" altLang="es-ES_tradnl" sz="1800">
              <a:solidFill>
                <a:srgbClr val="FFFFFF"/>
              </a:solidFill>
            </a:endParaRPr>
          </a:p>
        </p:txBody>
      </p:sp>
      <p:sp>
        <p:nvSpPr>
          <p:cNvPr id="86018" name="4 Marcador de pie de página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rgbClr val="9BBB59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rgbClr val="8064A2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s-ES" altLang="es-ES_tradnl" sz="1200" smtClean="0">
                <a:solidFill>
                  <a:schemeClr val="bg2"/>
                </a:solidFill>
                <a:latin typeface="Times New Roman" charset="0"/>
              </a:rPr>
              <a:t>Ac: Recursos extraordinarios</a:t>
            </a:r>
            <a:endParaRPr lang="es-ES" altLang="es-ES_tradnl" sz="1200">
              <a:solidFill>
                <a:schemeClr val="bg2"/>
              </a:solidFill>
              <a:latin typeface="Times New Roman" charset="0"/>
            </a:endParaRPr>
          </a:p>
        </p:txBody>
      </p:sp>
      <p:sp>
        <p:nvSpPr>
          <p:cNvPr id="41990" name="10 CuadroTexto"/>
          <p:cNvSpPr txBox="1">
            <a:spLocks noChangeArrowheads="1"/>
          </p:cNvSpPr>
          <p:nvPr/>
        </p:nvSpPr>
        <p:spPr bwMode="auto">
          <a:xfrm>
            <a:off x="250825" y="5108575"/>
            <a:ext cx="3673475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rgbClr val="9BBB59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rgbClr val="8064A2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s-ES" altLang="es-ES_tradnl" sz="2000" b="1" dirty="0">
                <a:latin typeface="Lucida Sans" charset="0"/>
                <a:ea typeface="Lucida Sans" charset="0"/>
                <a:cs typeface="Lucida Sans" charset="0"/>
              </a:rPr>
              <a:t>La relación </a:t>
            </a:r>
            <a:r>
              <a:rPr lang="es-ES" altLang="es-ES_tradnl" sz="2000" b="1" dirty="0" smtClean="0">
                <a:latin typeface="Lucida Sans" charset="0"/>
                <a:ea typeface="Lucida Sans" charset="0"/>
                <a:cs typeface="Lucida Sans" charset="0"/>
              </a:rPr>
              <a:t>de acompañamiento es una  </a:t>
            </a:r>
            <a:r>
              <a:rPr lang="es-ES" altLang="es-ES_tradnl" sz="2000" b="1" dirty="0">
                <a:latin typeface="Lucida Sans" charset="0"/>
                <a:ea typeface="Lucida Sans" charset="0"/>
                <a:cs typeface="Lucida Sans" charset="0"/>
              </a:rPr>
              <a:t>mediación </a:t>
            </a:r>
            <a:r>
              <a:rPr lang="es-ES" altLang="es-ES_tradnl" sz="2000" b="1" dirty="0" smtClean="0">
                <a:latin typeface="Lucida Sans" charset="0"/>
                <a:ea typeface="Lucida Sans" charset="0"/>
                <a:cs typeface="Lucida Sans" charset="0"/>
              </a:rPr>
              <a:t>privilegiada cuando es transparente e inequívoca </a:t>
            </a:r>
            <a:endParaRPr lang="es-ES" altLang="es-ES_tradnl" sz="2000" b="1" dirty="0">
              <a:latin typeface="Lucida Sans" charset="0"/>
              <a:ea typeface="Lucida Sans" charset="0"/>
              <a:cs typeface="Lucida Sans" charset="0"/>
            </a:endParaRPr>
          </a:p>
        </p:txBody>
      </p:sp>
      <p:pic>
        <p:nvPicPr>
          <p:cNvPr id="4199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430338"/>
            <a:ext cx="3763963" cy="358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 Título"/>
          <p:cNvSpPr>
            <a:spLocks noGrp="1"/>
          </p:cNvSpPr>
          <p:nvPr>
            <p:ph type="title"/>
          </p:nvPr>
        </p:nvSpPr>
        <p:spPr>
          <a:xfrm>
            <a:off x="1187450" y="203200"/>
            <a:ext cx="6253163" cy="993775"/>
          </a:xfrm>
          <a:ln>
            <a:solidFill>
              <a:schemeClr val="accent1">
                <a:lumMod val="75000"/>
              </a:schemeClr>
            </a:solidFill>
          </a:ln>
        </p:spPr>
        <p:txBody>
          <a:bodyPr rtlCol="0"/>
          <a:lstStyle/>
          <a:p>
            <a:pPr algn="ctr" eaLnBrk="1" hangingPunct="1">
              <a:defRPr/>
            </a:pPr>
            <a:r>
              <a:rPr lang="es-ES" sz="2800" b="1" dirty="0" smtClean="0">
                <a:latin typeface="Lucida Sans" charset="0"/>
                <a:ea typeface="Lucida Sans" charset="0"/>
                <a:cs typeface="Lucida Sans" charset="0"/>
              </a:rPr>
              <a:t>RESUMEN DE RECURSOS:  </a:t>
            </a:r>
            <a:br>
              <a:rPr lang="es-ES" sz="2800" b="1" dirty="0" smtClean="0">
                <a:latin typeface="Lucida Sans" charset="0"/>
                <a:ea typeface="Lucida Sans" charset="0"/>
                <a:cs typeface="Lucida Sans" charset="0"/>
              </a:rPr>
            </a:br>
            <a:r>
              <a:rPr lang="es-ES" sz="2800" b="1" dirty="0" smtClean="0">
                <a:latin typeface="Lucida Sans" charset="0"/>
                <a:ea typeface="Lucida Sans" charset="0"/>
                <a:cs typeface="Lucida Sans" charset="0"/>
              </a:rPr>
              <a:t>LA RELACIÓN COMO RECURSO</a:t>
            </a:r>
            <a:endParaRPr lang="es-ES" sz="2800" b="1" dirty="0">
              <a:latin typeface="Lucida Sans" charset="0"/>
              <a:ea typeface="Lucida Sans" charset="0"/>
              <a:cs typeface="Lucida Sans" charset="0"/>
            </a:endParaRPr>
          </a:p>
        </p:txBody>
      </p:sp>
      <p:pic>
        <p:nvPicPr>
          <p:cNvPr id="86022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1423988"/>
            <a:ext cx="4281488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0040882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6981825" cy="914400"/>
          </a:xfrm>
          <a:ln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r>
              <a:rPr lang="es-ES_tradnl" sz="3600" b="1">
                <a:latin typeface="Lucida Sans Unicode" charset="0"/>
                <a:cs typeface="+mj-cs"/>
              </a:rPr>
              <a:t>EN CONCLUSIÓN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447800"/>
            <a:ext cx="7777163" cy="5076825"/>
          </a:xfrm>
          <a:solidFill>
            <a:srgbClr val="CCECFF"/>
          </a:solidFill>
          <a:ln w="28575">
            <a:solidFill>
              <a:srgbClr val="002060"/>
            </a:solidFill>
            <a:miter lim="800000"/>
            <a:headEnd/>
            <a:tailEnd/>
          </a:ln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s-ES_tradnl" altLang="es-ES_tradnl" sz="2400" b="1" dirty="0">
                <a:latin typeface="Lucida Sans Unicode" charset="0"/>
                <a:ea typeface="ＭＳ Ｐゴシック" charset="-128"/>
                <a:cs typeface="ＭＳ Ｐゴシック" charset="-128"/>
              </a:rPr>
              <a:t>Hay recursos </a:t>
            </a:r>
            <a:r>
              <a:rPr lang="es-ES_tradnl" altLang="es-ES_tradnl" sz="2400" b="1" dirty="0" smtClean="0">
                <a:latin typeface="Lucida Sans Unicode" charset="0"/>
                <a:ea typeface="ＭＳ Ｐゴシック" charset="-128"/>
                <a:cs typeface="ＭＳ Ｐゴシック" charset="-128"/>
              </a:rPr>
              <a:t>innumerables…</a:t>
            </a:r>
            <a:endParaRPr lang="es-ES_tradnl" altLang="es-ES_tradnl" sz="2400" b="1" dirty="0">
              <a:latin typeface="Lucida Sans Unicode" charset="0"/>
              <a:ea typeface="ＭＳ Ｐゴシック" charset="-128"/>
              <a:cs typeface="ＭＳ Ｐゴシック" charset="-128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s-ES_tradnl" altLang="es-ES_tradnl" sz="2400" b="1" dirty="0" smtClean="0">
              <a:latin typeface="Lucida Sans Unicode" charset="0"/>
              <a:ea typeface="ＭＳ Ｐゴシック" charset="-128"/>
              <a:cs typeface="ＭＳ Ｐゴシック" charset="-128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s-ES_tradnl" altLang="es-ES_tradnl" sz="2400" b="1" dirty="0">
                <a:latin typeface="Lucida Sans Unicode" charset="0"/>
                <a:ea typeface="ＭＳ Ｐゴシック" charset="-128"/>
                <a:cs typeface="ＭＳ Ｐゴシック" charset="-128"/>
              </a:rPr>
              <a:t>	</a:t>
            </a:r>
            <a:r>
              <a:rPr lang="es-ES_tradnl" altLang="es-ES_tradnl" sz="2400" b="1" dirty="0" smtClean="0">
                <a:latin typeface="Lucida Sans Unicode" charset="0"/>
                <a:ea typeface="ＭＳ Ｐゴシック" charset="-128"/>
                <a:cs typeface="ＭＳ Ｐゴシック" charset="-128"/>
              </a:rPr>
              <a:t>Importa</a:t>
            </a:r>
            <a:r>
              <a:rPr lang="es-ES_tradnl" altLang="es-ES_tradnl" sz="2400" b="1" dirty="0">
                <a:latin typeface="Lucida Sans Unicode" charset="0"/>
                <a:ea typeface="ＭＳ Ｐゴシック" charset="-128"/>
                <a:cs typeface="ＭＳ Ｐゴシック" charset="-128"/>
              </a:rPr>
              <a:t>: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s-ES_tradnl" altLang="es-ES_tradnl" sz="2400" dirty="0">
              <a:latin typeface="Lucida Sans Unicode" charset="0"/>
              <a:ea typeface="ＭＳ Ｐゴシック" charset="-128"/>
              <a:cs typeface="ＭＳ Ｐゴシック" charset="-128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AutoNum type="arabicParenBoth"/>
            </a:pPr>
            <a:r>
              <a:rPr lang="es-ES_tradnl" altLang="es-ES_tradnl" sz="2400" b="1" dirty="0" smtClean="0">
                <a:latin typeface="Lucida Sans Unicode" charset="0"/>
                <a:ea typeface="ＭＳ Ｐゴシック" charset="-128"/>
                <a:cs typeface="ＭＳ Ｐゴシック" charset="-128"/>
              </a:rPr>
              <a:t>Que ayuden a discernir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arenBoth"/>
            </a:pPr>
            <a:r>
              <a:rPr lang="es-ES_tradnl" altLang="es-ES_tradnl" sz="2400" b="1" dirty="0" smtClean="0">
                <a:latin typeface="Lucida Sans Unicode" charset="0"/>
                <a:ea typeface="ＭＳ Ｐゴシック" charset="-128"/>
                <a:cs typeface="ＭＳ Ｐゴシック" charset="-128"/>
              </a:rPr>
              <a:t>Graduar los recursos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arenBoth"/>
            </a:pPr>
            <a:r>
              <a:rPr lang="es-ES_tradnl" altLang="es-ES_tradnl" sz="2400" b="1" dirty="0" smtClean="0">
                <a:latin typeface="Lucida Sans Unicode" charset="0"/>
                <a:ea typeface="ＭＳ Ｐゴシック" charset="-128"/>
                <a:cs typeface="ＭＳ Ｐゴシック" charset="-128"/>
              </a:rPr>
              <a:t>Al </a:t>
            </a:r>
            <a:r>
              <a:rPr lang="es-ES_tradnl" altLang="es-ES_tradnl" sz="2400" b="1" dirty="0">
                <a:latin typeface="Lucida Sans Unicode" charset="0"/>
                <a:ea typeface="ＭＳ Ｐゴシック" charset="-128"/>
                <a:cs typeface="ＭＳ Ｐゴシック" charset="-128"/>
              </a:rPr>
              <a:t>servicio de un proceso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arenBoth"/>
            </a:pPr>
            <a:r>
              <a:rPr lang="es-ES_tradnl" altLang="es-ES_tradnl" sz="2400" b="1" dirty="0" smtClean="0">
                <a:latin typeface="Lucida Sans Unicode" charset="0"/>
                <a:ea typeface="ＭＳ Ｐゴシック" charset="-128"/>
                <a:cs typeface="ＭＳ Ｐゴシック" charset="-128"/>
              </a:rPr>
              <a:t>Evaluar </a:t>
            </a:r>
            <a:r>
              <a:rPr lang="es-ES_tradnl" altLang="es-ES_tradnl" sz="2400" b="1" dirty="0">
                <a:latin typeface="Lucida Sans Unicode" charset="0"/>
                <a:ea typeface="ＭＳ Ｐゴシック" charset="-128"/>
                <a:cs typeface="ＭＳ Ｐゴシック" charset="-128"/>
              </a:rPr>
              <a:t>para </a:t>
            </a:r>
            <a:r>
              <a:rPr lang="es-ES_tradnl" altLang="es-ES_tradnl" sz="2400" b="1" dirty="0" smtClean="0">
                <a:latin typeface="Lucida Sans Unicode" charset="0"/>
                <a:ea typeface="ＭＳ Ｐゴシック" charset="-128"/>
                <a:cs typeface="ＭＳ Ｐゴシック" charset="-128"/>
              </a:rPr>
              <a:t>mejorar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arenBoth"/>
            </a:pPr>
            <a:r>
              <a:rPr lang="es-ES_tradnl" altLang="es-ES_tradnl" sz="2400" b="1" dirty="0" smtClean="0">
                <a:latin typeface="Lucida Sans Unicode" charset="0"/>
                <a:ea typeface="ＭＳ Ｐゴシック" charset="-128"/>
                <a:cs typeface="ＭＳ Ｐゴシック" charset="-128"/>
              </a:rPr>
              <a:t>Y que actúe el Espíritu</a:t>
            </a:r>
            <a:endParaRPr lang="es-ES_tradnl" altLang="es-ES_tradnl" sz="2400" b="1" dirty="0">
              <a:latin typeface="Lucida Sans Unicode" charset="0"/>
              <a:ea typeface="ＭＳ Ｐゴシック" charset="-128"/>
              <a:cs typeface="ＭＳ Ｐゴシック" charset="-128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s-ES_tradnl" altLang="es-ES_tradnl" sz="2400" b="1" dirty="0">
              <a:latin typeface="Lucida Sans Unicode" charset="0"/>
              <a:ea typeface="ＭＳ Ｐゴシック" charset="-128"/>
              <a:cs typeface="ＭＳ Ｐゴシック" charset="-128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s-ES_tradnl" altLang="es-ES_tradnl" sz="2400" b="1" dirty="0">
                <a:latin typeface="Lucida Sans Unicode" charset="0"/>
                <a:ea typeface="ＭＳ Ｐゴシック" charset="-128"/>
                <a:cs typeface="ＭＳ Ｐゴシック" charset="-128"/>
              </a:rPr>
              <a:t>Así ayudamos a crecer...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s-ES_tradnl" altLang="es-ES_tradnl" sz="2400" b="1" dirty="0">
                <a:latin typeface="Lucida Sans Unicode" charset="0"/>
                <a:ea typeface="ＭＳ Ｐゴシック" charset="-128"/>
                <a:cs typeface="ＭＳ Ｐゴシック" charset="-128"/>
              </a:rPr>
              <a:t>			¡hacia el Señor!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s-ES_tradnl" altLang="es-ES_tradnl" sz="2400" b="1" i="1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87043" name="4 Marcador de pie de página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rgbClr val="9BBB59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rgbClr val="8064A2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s-ES" altLang="es-ES_tradnl" sz="1200" smtClean="0">
                <a:solidFill>
                  <a:schemeClr val="bg2"/>
                </a:solidFill>
                <a:latin typeface="Times New Roman" charset="0"/>
              </a:rPr>
              <a:t>Ac: Recursos extraordinarios</a:t>
            </a:r>
            <a:endParaRPr lang="es-ES" altLang="es-ES_tradnl" sz="1200">
              <a:solidFill>
                <a:schemeClr val="bg2"/>
              </a:solidFill>
              <a:latin typeface="Times New Roman" charset="0"/>
            </a:endParaRPr>
          </a:p>
        </p:txBody>
      </p:sp>
      <p:sp>
        <p:nvSpPr>
          <p:cNvPr id="87044" name="5 Marcador de número de diapositiva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9pPr>
          </a:lstStyle>
          <a:p>
            <a:fld id="{987D43A8-0BE0-264A-A98D-D138241610B2}" type="slidenum">
              <a:rPr lang="es-ES" altLang="es-ES_tradnl" sz="1800">
                <a:solidFill>
                  <a:srgbClr val="FFFFFF"/>
                </a:solidFill>
              </a:rPr>
              <a:pPr/>
              <a:t>34</a:t>
            </a:fld>
            <a:endParaRPr lang="es-ES" altLang="es-ES_tradnl" sz="1800">
              <a:solidFill>
                <a:srgbClr val="FFFFFF"/>
              </a:solidFill>
            </a:endParaRPr>
          </a:p>
        </p:txBody>
      </p:sp>
      <p:pic>
        <p:nvPicPr>
          <p:cNvPr id="87045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958975"/>
            <a:ext cx="3167062" cy="451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6731300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08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08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0899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08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0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0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0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0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08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08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08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08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08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08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08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808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08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08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08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808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8" grpId="0" animBg="1" autoUpdateAnimBg="0"/>
      <p:bldP spid="80899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9900" y="188913"/>
            <a:ext cx="7558088" cy="914400"/>
          </a:xfrm>
          <a:ln>
            <a:solidFill>
              <a:srgbClr val="0000FF"/>
            </a:solidFill>
            <a:miter lim="800000"/>
            <a:headEnd/>
            <a:tailEnd/>
          </a:ln>
        </p:spPr>
        <p:txBody>
          <a:bodyPr rtlCol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_tradnl" sz="2800" b="1" dirty="0" smtClean="0">
                <a:latin typeface="Lucida Sans" pitchFamily="34" charset="0"/>
                <a:ea typeface="+mj-ea"/>
                <a:cs typeface="+mj-cs"/>
              </a:rPr>
              <a:t>SITUACIÓN ESPECIAL: </a:t>
            </a:r>
            <a:br>
              <a:rPr lang="es-ES_tradnl" sz="2800" b="1" dirty="0" smtClean="0">
                <a:latin typeface="Lucida Sans" pitchFamily="34" charset="0"/>
                <a:ea typeface="+mj-ea"/>
                <a:cs typeface="+mj-cs"/>
              </a:rPr>
            </a:br>
            <a:r>
              <a:rPr lang="es-ES_tradnl" sz="2800" b="1" dirty="0" smtClean="0">
                <a:latin typeface="Lucida Sans" pitchFamily="34" charset="0"/>
                <a:ea typeface="+mj-ea"/>
                <a:cs typeface="+mj-cs"/>
              </a:rPr>
              <a:t>VIVIR EN LA MISMA COMUNIDAD</a:t>
            </a:r>
            <a:endParaRPr lang="es-ES_tradnl" sz="2800" b="1" dirty="0">
              <a:latin typeface="Lucida Sans" pitchFamily="34" charset="0"/>
              <a:ea typeface="+mj-ea"/>
              <a:cs typeface="+mj-cs"/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0" y="1412875"/>
            <a:ext cx="8316913" cy="4968875"/>
          </a:xfrm>
          <a:gradFill rotWithShape="1">
            <a:gsLst>
              <a:gs pos="0">
                <a:srgbClr val="C8EDFF"/>
              </a:gs>
              <a:gs pos="50000">
                <a:srgbClr val="A8C7DA"/>
              </a:gs>
              <a:gs pos="100000">
                <a:srgbClr val="748A97"/>
              </a:gs>
            </a:gsLst>
            <a:lin ang="5400000" scaled="1"/>
          </a:gradFill>
        </p:spPr>
        <p:txBody>
          <a:bodyPr/>
          <a:lstStyle/>
          <a:p>
            <a:pPr marL="114300" indent="0" eaLnBrk="1" hangingPunct="1">
              <a:buFont typeface="Arial" charset="0"/>
              <a:buNone/>
            </a:pPr>
            <a:r>
              <a:rPr lang="es-ES_tradnl" altLang="es-ES_tradnl" sz="2400" b="1" dirty="0">
                <a:latin typeface="Lucida Sans" charset="0"/>
                <a:ea typeface="ＭＳ Ｐゴシック" charset="-128"/>
                <a:cs typeface="ＭＳ Ｐゴシック" charset="-128"/>
              </a:rPr>
              <a:t>Pertenecer a la misma comunidad o grupo de fe</a:t>
            </a:r>
          </a:p>
          <a:p>
            <a:pPr lvl="1" eaLnBrk="1" hangingPunct="1"/>
            <a:r>
              <a:rPr lang="es-ES_tradnl" altLang="es-ES_tradnl" b="1" dirty="0">
                <a:latin typeface="Lucida Sans" charset="0"/>
                <a:ea typeface="ＭＳ Ｐゴシック" charset="-128"/>
              </a:rPr>
              <a:t>Posibilidades: observación en directo</a:t>
            </a:r>
          </a:p>
          <a:p>
            <a:pPr lvl="1" eaLnBrk="1" hangingPunct="1"/>
            <a:r>
              <a:rPr lang="es-ES_tradnl" altLang="es-ES_tradnl" b="1" dirty="0">
                <a:latin typeface="Lucida Sans" charset="0"/>
                <a:ea typeface="ＭＳ Ｐゴシック" charset="-128"/>
              </a:rPr>
              <a:t>Riesgos: intervenir; controlar; no poder </a:t>
            </a:r>
            <a:r>
              <a:rPr lang="es-ES_tradnl" altLang="es-ES_tradnl" b="1" dirty="0" smtClean="0">
                <a:latin typeface="Lucida Sans" charset="0"/>
                <a:ea typeface="ＭＳ Ｐゴシック" charset="-128"/>
              </a:rPr>
              <a:t>descansar</a:t>
            </a:r>
          </a:p>
          <a:p>
            <a:pPr lvl="1" eaLnBrk="1" hangingPunct="1"/>
            <a:r>
              <a:rPr lang="es-ES_tradnl" altLang="es-ES_tradnl" b="1" dirty="0" smtClean="0">
                <a:latin typeface="Lucida Sans" charset="0"/>
                <a:ea typeface="ＭＳ Ｐゴシック" charset="-128"/>
              </a:rPr>
              <a:t>Cuidar el equilibrio </a:t>
            </a:r>
            <a:endParaRPr lang="es-ES_tradnl" altLang="es-ES_tradnl" b="1" dirty="0">
              <a:latin typeface="Lucida Sans" charset="0"/>
              <a:ea typeface="ＭＳ Ｐゴシック" charset="-128"/>
            </a:endParaRPr>
          </a:p>
        </p:txBody>
      </p:sp>
      <p:sp>
        <p:nvSpPr>
          <p:cNvPr id="56323" name="4 Marcador de pie de página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rgbClr val="9BBB59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rgbClr val="8064A2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s-ES" altLang="es-ES_tradnl" sz="1200" smtClean="0">
                <a:solidFill>
                  <a:schemeClr val="bg2"/>
                </a:solidFill>
                <a:latin typeface="Times New Roman" charset="0"/>
              </a:rPr>
              <a:t>Ac: Recursos extraordinarios</a:t>
            </a:r>
            <a:endParaRPr lang="es-ES" altLang="es-ES_tradnl" sz="1200">
              <a:solidFill>
                <a:schemeClr val="bg2"/>
              </a:solidFill>
              <a:latin typeface="Times New Roman" charset="0"/>
            </a:endParaRPr>
          </a:p>
        </p:txBody>
      </p:sp>
      <p:sp>
        <p:nvSpPr>
          <p:cNvPr id="56324" name="5 Marcador de número de diapositiva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9pPr>
          </a:lstStyle>
          <a:p>
            <a:fld id="{ADFC8020-DF46-8940-8946-AE8288BCD266}" type="slidenum">
              <a:rPr lang="es-ES" altLang="es-ES_tradnl" sz="1800">
                <a:solidFill>
                  <a:srgbClr val="FFFFFF"/>
                </a:solidFill>
              </a:rPr>
              <a:pPr/>
              <a:t>4</a:t>
            </a:fld>
            <a:endParaRPr lang="es-ES" altLang="es-ES_tradnl" sz="1800">
              <a:solidFill>
                <a:srgbClr val="FFFFFF"/>
              </a:solidFill>
            </a:endParaRPr>
          </a:p>
        </p:txBody>
      </p:sp>
      <p:pic>
        <p:nvPicPr>
          <p:cNvPr id="56325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3584575"/>
            <a:ext cx="4032251" cy="330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6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363" y="2819400"/>
            <a:ext cx="4273550" cy="320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1229012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017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 animBg="1" autoUpdateAnimBg="0"/>
      <p:bldP spid="50179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31800" y="260350"/>
            <a:ext cx="7812088" cy="914400"/>
          </a:xfrm>
          <a:ln>
            <a:solidFill>
              <a:srgbClr val="0000FF"/>
            </a:solidFill>
            <a:miter lim="800000"/>
            <a:headEnd/>
            <a:tailEnd/>
          </a:ln>
        </p:spPr>
        <p:txBody>
          <a:bodyPr rtlCol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_tradnl" sz="2800" b="1" dirty="0" smtClean="0">
                <a:latin typeface="Lucida Sans" pitchFamily="34" charset="0"/>
                <a:ea typeface="+mj-ea"/>
                <a:cs typeface="+mj-cs"/>
              </a:rPr>
              <a:t>SITUACIÓN ESPECIAL: </a:t>
            </a:r>
            <a:br>
              <a:rPr lang="es-ES_tradnl" sz="2800" b="1" dirty="0" smtClean="0">
                <a:latin typeface="Lucida Sans" pitchFamily="34" charset="0"/>
                <a:ea typeface="+mj-ea"/>
                <a:cs typeface="+mj-cs"/>
              </a:rPr>
            </a:br>
            <a:r>
              <a:rPr lang="es-ES_tradnl" sz="2800" b="1" dirty="0" smtClean="0">
                <a:latin typeface="Lucida Sans" pitchFamily="34" charset="0"/>
                <a:ea typeface="+mj-ea"/>
                <a:cs typeface="+mj-cs"/>
              </a:rPr>
              <a:t>SER SUPERIOR/A</a:t>
            </a:r>
            <a:endParaRPr lang="es-ES_tradnl" sz="2800" b="1" dirty="0">
              <a:latin typeface="Lucida Sans" pitchFamily="34" charset="0"/>
              <a:ea typeface="+mj-ea"/>
              <a:cs typeface="+mj-cs"/>
            </a:endParaRPr>
          </a:p>
        </p:txBody>
      </p:sp>
      <p:sp>
        <p:nvSpPr>
          <p:cNvPr id="89091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340768"/>
            <a:ext cx="8136904" cy="5365304"/>
          </a:xfr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extLst/>
        </p:spPr>
        <p:txBody>
          <a:bodyPr/>
          <a:lstStyle>
            <a:lvl1pPr marL="3429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639763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s-ES_tradnl" sz="2200" dirty="0" smtClean="0">
                <a:latin typeface="Lucida Sans" charset="0"/>
                <a:cs typeface="+mn-cs"/>
              </a:rPr>
              <a:t>Ser superior/a religioso/a </a:t>
            </a:r>
            <a:r>
              <a:rPr lang="es-ES_tradnl" sz="2200" b="1" dirty="0" smtClean="0">
                <a:latin typeface="Lucida Sans" charset="0"/>
                <a:cs typeface="+mn-cs"/>
              </a:rPr>
              <a:t>NO ES </a:t>
            </a:r>
            <a:r>
              <a:rPr lang="es-ES_tradnl" sz="2200" dirty="0" smtClean="0">
                <a:latin typeface="Lucida Sans" charset="0"/>
                <a:cs typeface="+mn-cs"/>
              </a:rPr>
              <a:t>ser acompañante</a:t>
            </a:r>
          </a:p>
          <a:p>
            <a:pPr eaLnBrk="1" hangingPunct="1">
              <a:defRPr/>
            </a:pPr>
            <a:r>
              <a:rPr lang="es-ES_tradnl" sz="2200" b="1" dirty="0" smtClean="0">
                <a:latin typeface="Lucida Sans" charset="0"/>
                <a:cs typeface="+mn-cs"/>
              </a:rPr>
              <a:t>Relación con superiores </a:t>
            </a:r>
            <a:r>
              <a:rPr lang="es-ES_tradnl" sz="2200" dirty="0" smtClean="0">
                <a:latin typeface="Lucida Sans" charset="0"/>
                <a:cs typeface="+mn-cs"/>
              </a:rPr>
              <a:t>religiosos</a:t>
            </a:r>
          </a:p>
          <a:p>
            <a:pPr lvl="1" eaLnBrk="1" hangingPunct="1">
              <a:defRPr/>
            </a:pPr>
            <a:r>
              <a:rPr lang="es-ES_tradnl" sz="2200" dirty="0" smtClean="0">
                <a:latin typeface="Lucida Sans" charset="0"/>
                <a:cs typeface="+mn-cs"/>
              </a:rPr>
              <a:t>Ver la utilidad / conveniencia</a:t>
            </a:r>
          </a:p>
          <a:p>
            <a:pPr lvl="1" eaLnBrk="1" hangingPunct="1">
              <a:defRPr/>
            </a:pPr>
            <a:r>
              <a:rPr lang="es-ES_tradnl" sz="2200" dirty="0" smtClean="0">
                <a:latin typeface="Lucida Sans" charset="0"/>
                <a:cs typeface="+mn-cs"/>
              </a:rPr>
              <a:t>Guardar las condiciones: permiso explícito</a:t>
            </a:r>
            <a:endParaRPr lang="es-ES_tradnl" sz="2200" dirty="0">
              <a:latin typeface="Lucida Sans" charset="0"/>
              <a:cs typeface="+mn-cs"/>
            </a:endParaRPr>
          </a:p>
        </p:txBody>
      </p:sp>
      <p:sp>
        <p:nvSpPr>
          <p:cNvPr id="58373" name="4 Marcador de pie de página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rgbClr val="9BBB59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rgbClr val="8064A2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s-ES" altLang="es-ES_tradnl" sz="1200" smtClean="0">
                <a:solidFill>
                  <a:schemeClr val="bg2"/>
                </a:solidFill>
                <a:latin typeface="Times New Roman" charset="0"/>
              </a:rPr>
              <a:t>Ac: Recursos extraordinarios</a:t>
            </a:r>
            <a:endParaRPr lang="es-ES" altLang="es-ES_tradnl" sz="1200">
              <a:solidFill>
                <a:schemeClr val="bg2"/>
              </a:solidFill>
              <a:latin typeface="Times New Roman" charset="0"/>
            </a:endParaRPr>
          </a:p>
        </p:txBody>
      </p:sp>
      <p:sp>
        <p:nvSpPr>
          <p:cNvPr id="58374" name="5 Marcador de número de diapositiva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9pPr>
          </a:lstStyle>
          <a:p>
            <a:fld id="{CCF640AB-9FEF-1A4D-8C9D-A3C9FB1395A1}" type="slidenum">
              <a:rPr lang="es-ES" altLang="es-ES_tradnl" sz="1800">
                <a:solidFill>
                  <a:srgbClr val="FFFFFF"/>
                </a:solidFill>
              </a:rPr>
              <a:pPr/>
              <a:t>5</a:t>
            </a:fld>
            <a:endParaRPr lang="es-ES" altLang="es-ES_tradnl" sz="1800">
              <a:solidFill>
                <a:srgbClr val="FFFFFF"/>
              </a:solidFill>
            </a:endParaRPr>
          </a:p>
        </p:txBody>
      </p:sp>
      <p:pic>
        <p:nvPicPr>
          <p:cNvPr id="58375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568700"/>
            <a:ext cx="4176712" cy="311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6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688" y="3081338"/>
            <a:ext cx="3197225" cy="358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2272993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0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3 Marcador de pie de página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rgbClr val="9BBB59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rgbClr val="8064A2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s-ES" altLang="es-ES_tradnl" sz="1200" smtClean="0">
                <a:solidFill>
                  <a:schemeClr val="bg2"/>
                </a:solidFill>
                <a:latin typeface="Times New Roman" charset="0"/>
              </a:rPr>
              <a:t>Ac: Recursos extraordinarios</a:t>
            </a:r>
            <a:endParaRPr lang="es-ES" altLang="es-ES_tradnl" sz="1200">
              <a:solidFill>
                <a:schemeClr val="bg2"/>
              </a:solidFill>
              <a:latin typeface="Times New Roman" charset="0"/>
            </a:endParaRPr>
          </a:p>
        </p:txBody>
      </p:sp>
      <p:sp>
        <p:nvSpPr>
          <p:cNvPr id="60418" name="4 Marcador de número de diapositiva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9pPr>
          </a:lstStyle>
          <a:p>
            <a:fld id="{F8B6BA14-8A6F-AF49-8533-89500EE070F8}" type="slidenum">
              <a:rPr lang="es-ES" altLang="es-ES_tradnl" sz="1800">
                <a:solidFill>
                  <a:srgbClr val="FFFFFF"/>
                </a:solidFill>
              </a:rPr>
              <a:pPr/>
              <a:t>6</a:t>
            </a:fld>
            <a:endParaRPr lang="es-ES" altLang="es-ES_tradnl" sz="1800">
              <a:solidFill>
                <a:srgbClr val="FFFFFF"/>
              </a:solidFill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7620000" cy="993775"/>
          </a:xfrm>
          <a:ln w="12700">
            <a:solidFill>
              <a:srgbClr val="002060"/>
            </a:solidFill>
            <a:miter lim="800000"/>
            <a:headEnd/>
            <a:tailEnd/>
          </a:ln>
        </p:spPr>
        <p:txBody>
          <a:bodyPr rtlCol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sz="2800" b="1" dirty="0" smtClean="0">
                <a:latin typeface="Lucida Sans" pitchFamily="34" charset="0"/>
                <a:ea typeface="+mj-ea"/>
                <a:cs typeface="+mj-cs"/>
              </a:rPr>
              <a:t>SITUACIÓN ESPECIAL: </a:t>
            </a:r>
            <a:br>
              <a:rPr lang="es-ES" sz="2800" b="1" dirty="0" smtClean="0">
                <a:latin typeface="Lucida Sans" pitchFamily="34" charset="0"/>
                <a:ea typeface="+mj-ea"/>
                <a:cs typeface="+mj-cs"/>
              </a:rPr>
            </a:br>
            <a:r>
              <a:rPr lang="es-ES" sz="2800" b="1" dirty="0" smtClean="0">
                <a:latin typeface="Lucida Sans" pitchFamily="34" charset="0"/>
                <a:ea typeface="+mj-ea"/>
                <a:cs typeface="+mj-cs"/>
              </a:rPr>
              <a:t>UN RETIRO ESPIRITUAL</a:t>
            </a:r>
            <a:endParaRPr lang="es-ES" sz="2800" b="1" dirty="0">
              <a:latin typeface="Lucida Sans" pitchFamily="34" charset="0"/>
              <a:ea typeface="+mj-ea"/>
              <a:cs typeface="+mj-cs"/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40768"/>
            <a:ext cx="7620000" cy="1008112"/>
          </a:xfr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extLst/>
        </p:spPr>
        <p:txBody>
          <a:bodyPr/>
          <a:lstStyle>
            <a:lvl1pPr marL="533400" indent="-5334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830263" indent="-5334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s-ES" sz="2600" b="1" dirty="0" smtClean="0">
                <a:latin typeface="Calibri" charset="0"/>
              </a:rPr>
              <a:t>Acompañar </a:t>
            </a:r>
            <a:r>
              <a:rPr lang="es-ES" sz="2600" b="1" dirty="0">
                <a:latin typeface="Calibri" charset="0"/>
              </a:rPr>
              <a:t>un retiro espiritual </a:t>
            </a:r>
            <a:r>
              <a:rPr lang="es-ES" sz="2600" b="1" dirty="0" smtClean="0">
                <a:latin typeface="Calibri" charset="0"/>
              </a:rPr>
              <a:t>personal</a:t>
            </a:r>
          </a:p>
          <a:p>
            <a:pPr eaLnBrk="1" hangingPunct="1">
              <a:defRPr/>
            </a:pPr>
            <a:r>
              <a:rPr lang="es-ES" sz="2600" b="1" dirty="0" smtClean="0">
                <a:latin typeface="Calibri" charset="0"/>
              </a:rPr>
              <a:t>Dar unos Ejercicios espirituales personalizados</a:t>
            </a:r>
            <a:endParaRPr lang="es-ES" sz="2600" b="1" dirty="0">
              <a:latin typeface="Calibri" charset="0"/>
            </a:endParaRPr>
          </a:p>
        </p:txBody>
      </p:sp>
      <p:pic>
        <p:nvPicPr>
          <p:cNvPr id="6042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73513"/>
            <a:ext cx="3887788" cy="291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492375"/>
            <a:ext cx="4371975" cy="244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9 CuadroTexto"/>
          <p:cNvSpPr txBox="1">
            <a:spLocks noChangeArrowheads="1"/>
          </p:cNvSpPr>
          <p:nvPr/>
        </p:nvSpPr>
        <p:spPr bwMode="auto">
          <a:xfrm>
            <a:off x="179388" y="5445100"/>
            <a:ext cx="424872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rgbClr val="9BBB59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rgbClr val="8064A2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s-ES" altLang="es-ES_tradnl" b="1" dirty="0" smtClean="0">
                <a:latin typeface="Lucida Sans" charset="0"/>
                <a:ea typeface="Lucida Sans" charset="0"/>
                <a:cs typeface="Lucida Sans" charset="0"/>
              </a:rPr>
              <a:t>Puede ser buen comienzo para el acompañamiento</a:t>
            </a:r>
            <a:endParaRPr lang="es-ES" altLang="es-ES_tradnl" b="1" dirty="0">
              <a:latin typeface="Lucida Sans" charset="0"/>
              <a:ea typeface="Lucida Sans" charset="0"/>
              <a:cs typeface="Lucida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8622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15888"/>
            <a:ext cx="8137525" cy="914400"/>
          </a:xfrm>
          <a:ln>
            <a:solidFill>
              <a:srgbClr val="0000FF"/>
            </a:solidFill>
            <a:miter lim="800000"/>
            <a:headEnd/>
            <a:tailEnd/>
          </a:ln>
        </p:spPr>
        <p:txBody>
          <a:bodyPr rtlCol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_tradnl" sz="2800" b="1" dirty="0" smtClean="0">
                <a:latin typeface="Lucida Sans" pitchFamily="34" charset="0"/>
                <a:ea typeface="+mj-ea"/>
                <a:cs typeface="+mj-cs"/>
              </a:rPr>
              <a:t>SITUACIÓN ESPECIAL: </a:t>
            </a:r>
            <a:br>
              <a:rPr lang="es-ES_tradnl" sz="2800" b="1" dirty="0" smtClean="0">
                <a:latin typeface="Lucida Sans" pitchFamily="34" charset="0"/>
                <a:ea typeface="+mj-ea"/>
                <a:cs typeface="+mj-cs"/>
              </a:rPr>
            </a:br>
            <a:r>
              <a:rPr lang="es-ES_tradnl" sz="2800" b="1" dirty="0" smtClean="0">
                <a:latin typeface="Lucida Sans" pitchFamily="34" charset="0"/>
                <a:ea typeface="+mj-ea"/>
                <a:cs typeface="+mj-cs"/>
              </a:rPr>
              <a:t>LA ENFERMEDAD</a:t>
            </a:r>
            <a:endParaRPr lang="es-ES_tradnl" sz="2800" b="1" dirty="0">
              <a:latin typeface="Lucida Sans" pitchFamily="34" charset="0"/>
              <a:ea typeface="+mj-ea"/>
              <a:cs typeface="+mj-cs"/>
            </a:endParaRPr>
          </a:p>
        </p:txBody>
      </p:sp>
      <p:sp>
        <p:nvSpPr>
          <p:cNvPr id="89091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124744"/>
            <a:ext cx="7633469" cy="1923256"/>
          </a:xfr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extLst/>
        </p:spPr>
        <p:txBody>
          <a:bodyPr/>
          <a:lstStyle>
            <a:lvl1pPr marL="3429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639763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s-ES_tradnl" b="1" dirty="0" smtClean="0">
              <a:latin typeface="Calibri"/>
              <a:cs typeface="Calibri"/>
            </a:endParaRPr>
          </a:p>
          <a:p>
            <a:pPr eaLnBrk="1" hangingPunct="1">
              <a:defRPr/>
            </a:pPr>
            <a:r>
              <a:rPr lang="es-ES_tradnl" b="1" dirty="0" smtClean="0">
                <a:latin typeface="Calibri"/>
                <a:cs typeface="Calibri"/>
              </a:rPr>
              <a:t>Enfermedad más o menos grave</a:t>
            </a:r>
          </a:p>
          <a:p>
            <a:pPr eaLnBrk="1" hangingPunct="1">
              <a:defRPr/>
            </a:pPr>
            <a:r>
              <a:rPr lang="es-ES_tradnl" b="1" dirty="0" smtClean="0">
                <a:latin typeface="Calibri"/>
                <a:cs typeface="Calibri"/>
              </a:rPr>
              <a:t>Medicación</a:t>
            </a:r>
            <a:r>
              <a:rPr lang="es-ES_tradnl" b="1" dirty="0">
                <a:latin typeface="Calibri"/>
                <a:cs typeface="Calibri"/>
              </a:rPr>
              <a:t>, tratamientos clínicos</a:t>
            </a:r>
          </a:p>
          <a:p>
            <a:pPr lvl="1" eaLnBrk="1" hangingPunct="1">
              <a:defRPr/>
            </a:pPr>
            <a:r>
              <a:rPr lang="es-ES_tradnl" sz="2000" b="1" dirty="0">
                <a:latin typeface="Calibri"/>
                <a:cs typeface="Calibri"/>
              </a:rPr>
              <a:t>Tenerlos en </a:t>
            </a:r>
            <a:r>
              <a:rPr lang="es-ES_tradnl" sz="2000" b="1" dirty="0" smtClean="0">
                <a:latin typeface="Calibri"/>
                <a:cs typeface="Calibri"/>
              </a:rPr>
              <a:t>cuenta</a:t>
            </a:r>
            <a:endParaRPr lang="es-ES_tradnl" sz="2000" b="1" dirty="0">
              <a:latin typeface="Calibri"/>
              <a:cs typeface="Calibri"/>
            </a:endParaRPr>
          </a:p>
        </p:txBody>
      </p:sp>
      <p:sp>
        <p:nvSpPr>
          <p:cNvPr id="61445" name="4 Marcador de pie de página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rgbClr val="9BBB59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rgbClr val="8064A2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s-ES" altLang="es-ES_tradnl" sz="1200" smtClean="0">
                <a:solidFill>
                  <a:schemeClr val="bg2"/>
                </a:solidFill>
                <a:latin typeface="Times New Roman" charset="0"/>
              </a:rPr>
              <a:t>Ac: Recursos extraordinarios</a:t>
            </a:r>
            <a:endParaRPr lang="es-ES" altLang="es-ES_tradnl" sz="1200">
              <a:solidFill>
                <a:schemeClr val="bg2"/>
              </a:solidFill>
              <a:latin typeface="Times New Roman" charset="0"/>
            </a:endParaRPr>
          </a:p>
        </p:txBody>
      </p:sp>
      <p:sp>
        <p:nvSpPr>
          <p:cNvPr id="61446" name="5 Marcador de número de diapositiva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9pPr>
          </a:lstStyle>
          <a:p>
            <a:fld id="{DDF4C5E0-8A58-C045-9415-D3A61A4B8673}" type="slidenum">
              <a:rPr lang="es-ES" altLang="es-ES_tradnl" sz="1800">
                <a:solidFill>
                  <a:srgbClr val="FFFFFF"/>
                </a:solidFill>
              </a:rPr>
              <a:pPr/>
              <a:t>7</a:t>
            </a:fld>
            <a:endParaRPr lang="es-ES" altLang="es-ES_tradnl" sz="1800">
              <a:solidFill>
                <a:srgbClr val="FFFFFF"/>
              </a:solidFill>
            </a:endParaRPr>
          </a:p>
        </p:txBody>
      </p:sp>
      <p:sp>
        <p:nvSpPr>
          <p:cNvPr id="8" name="9 CuadroTexto"/>
          <p:cNvSpPr txBox="1">
            <a:spLocks noChangeArrowheads="1"/>
          </p:cNvSpPr>
          <p:nvPr/>
        </p:nvSpPr>
        <p:spPr bwMode="auto">
          <a:xfrm>
            <a:off x="3871314" y="5140493"/>
            <a:ext cx="424872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rgbClr val="9BBB59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rgbClr val="8064A2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s-ES" altLang="es-ES_tradnl" sz="2000" b="1" dirty="0" smtClean="0">
                <a:latin typeface="Lucida Sans" charset="0"/>
                <a:ea typeface="Lucida Sans" charset="0"/>
                <a:cs typeface="Lucida Sans" charset="0"/>
              </a:rPr>
              <a:t>Tener en cuenta la enfermedad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s-ES" altLang="es-ES_tradnl" sz="2000" b="1" dirty="0" smtClean="0">
                <a:latin typeface="Lucida Sans" charset="0"/>
                <a:ea typeface="Lucida Sans" charset="0"/>
                <a:cs typeface="Lucida Sans" charset="0"/>
              </a:rPr>
              <a:t>Moderar «el proceso»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s-ES" altLang="es-ES_tradnl" sz="2000" b="1" dirty="0" smtClean="0">
                <a:latin typeface="Lucida Sans" charset="0"/>
                <a:ea typeface="Lucida Sans" charset="0"/>
                <a:cs typeface="Lucida Sans" charset="0"/>
              </a:rPr>
              <a:t>¿Se debe interrumpir?</a:t>
            </a:r>
            <a:endParaRPr lang="es-ES" altLang="es-ES_tradnl" sz="2000" b="1" dirty="0">
              <a:latin typeface="Lucida Sans" charset="0"/>
              <a:ea typeface="Lucida Sans" charset="0"/>
              <a:cs typeface="Lucida Sans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t="2411" r="33505" b="13048"/>
          <a:stretch/>
        </p:blipFill>
        <p:spPr>
          <a:xfrm>
            <a:off x="5148064" y="1124744"/>
            <a:ext cx="3915029" cy="3312368"/>
          </a:xfrm>
          <a:prstGeom prst="rect">
            <a:avLst/>
          </a:prstGeom>
          <a:effectLst>
            <a:softEdge rad="76200"/>
          </a:effectLst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/>
          <a:srcRect l="42440"/>
          <a:stretch/>
        </p:blipFill>
        <p:spPr>
          <a:xfrm>
            <a:off x="83159" y="2796139"/>
            <a:ext cx="3497672" cy="4051052"/>
          </a:xfrm>
          <a:prstGeom prst="rect">
            <a:avLst/>
          </a:prstGeom>
          <a:effectLst>
            <a:softEdge rad="25400"/>
          </a:effectLst>
        </p:spPr>
      </p:pic>
    </p:spTree>
    <p:extLst>
      <p:ext uri="{BB962C8B-B14F-4D97-AF65-F5344CB8AC3E}">
        <p14:creationId xmlns:p14="http://schemas.microsoft.com/office/powerpoint/2010/main" val="301121812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0" grpId="0" animBg="1" autoUpdateAnimBg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15888"/>
            <a:ext cx="8137525" cy="914400"/>
          </a:xfrm>
          <a:ln>
            <a:solidFill>
              <a:srgbClr val="0000FF"/>
            </a:solidFill>
            <a:miter lim="800000"/>
            <a:headEnd/>
            <a:tailEnd/>
          </a:ln>
        </p:spPr>
        <p:txBody>
          <a:bodyPr rtlCol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_tradnl" sz="2800" b="1" dirty="0" smtClean="0">
                <a:latin typeface="Lucida Sans" pitchFamily="34" charset="0"/>
                <a:ea typeface="+mj-ea"/>
                <a:cs typeface="+mj-cs"/>
              </a:rPr>
              <a:t>SITUACIÓN ESPECIAL: </a:t>
            </a:r>
            <a:br>
              <a:rPr lang="es-ES_tradnl" sz="2800" b="1" dirty="0" smtClean="0">
                <a:latin typeface="Lucida Sans" pitchFamily="34" charset="0"/>
                <a:ea typeface="+mj-ea"/>
                <a:cs typeface="+mj-cs"/>
              </a:rPr>
            </a:br>
            <a:r>
              <a:rPr lang="es-ES_tradnl" sz="2800" b="1" dirty="0" smtClean="0">
                <a:latin typeface="Lucida Sans" pitchFamily="34" charset="0"/>
                <a:ea typeface="+mj-ea"/>
                <a:cs typeface="+mj-cs"/>
              </a:rPr>
              <a:t>TRATAMIENTO PSICOLÓGICO</a:t>
            </a:r>
            <a:endParaRPr lang="es-ES_tradnl" sz="2800" b="1" dirty="0">
              <a:latin typeface="Lucida Sans" pitchFamily="34" charset="0"/>
              <a:ea typeface="+mj-ea"/>
              <a:cs typeface="+mj-cs"/>
            </a:endParaRPr>
          </a:p>
        </p:txBody>
      </p:sp>
      <p:sp>
        <p:nvSpPr>
          <p:cNvPr id="89091" name="Rectangle 3"/>
          <p:cNvSpPr>
            <a:spLocks noGrp="1" noChangeArrowheads="1"/>
          </p:cNvSpPr>
          <p:nvPr>
            <p:ph idx="1"/>
          </p:nvPr>
        </p:nvSpPr>
        <p:spPr>
          <a:xfrm>
            <a:off x="394915" y="1124744"/>
            <a:ext cx="7777485" cy="1728191"/>
          </a:xfr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extLst/>
        </p:spPr>
        <p:txBody>
          <a:bodyPr/>
          <a:lstStyle>
            <a:lvl1pPr marL="3429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639763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s-ES_tradnl" b="1" dirty="0" smtClean="0">
                <a:latin typeface="Calibri"/>
                <a:cs typeface="Calibri"/>
              </a:rPr>
              <a:t>Psicoterapia</a:t>
            </a:r>
            <a:r>
              <a:rPr lang="es-ES_tradnl" b="1" dirty="0">
                <a:latin typeface="Calibri"/>
                <a:cs typeface="Calibri"/>
              </a:rPr>
              <a:t>, psiquiatría:</a:t>
            </a:r>
          </a:p>
          <a:p>
            <a:pPr lvl="1" eaLnBrk="1" hangingPunct="1">
              <a:defRPr/>
            </a:pPr>
            <a:r>
              <a:rPr lang="es-ES_tradnl" sz="2000" b="1" dirty="0">
                <a:latin typeface="Calibri"/>
                <a:cs typeface="Calibri"/>
              </a:rPr>
              <a:t>Colaborar implícitamente</a:t>
            </a:r>
          </a:p>
          <a:p>
            <a:pPr lvl="1" eaLnBrk="1" hangingPunct="1">
              <a:defRPr/>
            </a:pPr>
            <a:r>
              <a:rPr lang="es-ES_tradnl" sz="2000" b="1" dirty="0">
                <a:latin typeface="Calibri"/>
                <a:cs typeface="Calibri"/>
              </a:rPr>
              <a:t>Posibles colaboración </a:t>
            </a:r>
            <a:r>
              <a:rPr lang="es-ES_tradnl" sz="2000" b="1" dirty="0" smtClean="0">
                <a:latin typeface="Calibri"/>
                <a:cs typeface="Calibri"/>
              </a:rPr>
              <a:t>explícita</a:t>
            </a:r>
          </a:p>
          <a:p>
            <a:pPr lvl="1" eaLnBrk="1" hangingPunct="1">
              <a:defRPr/>
            </a:pPr>
            <a:r>
              <a:rPr lang="es-ES_tradnl" sz="2000" b="1" dirty="0" smtClean="0">
                <a:latin typeface="Calibri"/>
                <a:cs typeface="Calibri"/>
              </a:rPr>
              <a:t>No usar dos «criterios»</a:t>
            </a:r>
            <a:endParaRPr lang="es-ES_tradnl" sz="2000" b="1" dirty="0">
              <a:latin typeface="Calibri"/>
              <a:cs typeface="Calibri"/>
            </a:endParaRPr>
          </a:p>
        </p:txBody>
      </p:sp>
      <p:sp>
        <p:nvSpPr>
          <p:cNvPr id="61445" name="4 Marcador de pie de página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rgbClr val="9BBB59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rgbClr val="8064A2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s-ES" altLang="es-ES_tradnl" sz="1200" smtClean="0">
                <a:solidFill>
                  <a:schemeClr val="bg2"/>
                </a:solidFill>
                <a:latin typeface="Times New Roman" charset="0"/>
              </a:rPr>
              <a:t>Ac: Recursos extraordinarios</a:t>
            </a:r>
            <a:endParaRPr lang="es-ES" altLang="es-ES_tradnl" sz="1200">
              <a:solidFill>
                <a:schemeClr val="bg2"/>
              </a:solidFill>
              <a:latin typeface="Times New Roman" charset="0"/>
            </a:endParaRPr>
          </a:p>
        </p:txBody>
      </p:sp>
      <p:sp>
        <p:nvSpPr>
          <p:cNvPr id="61446" name="5 Marcador de número de diapositiva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9pPr>
          </a:lstStyle>
          <a:p>
            <a:fld id="{DDF4C5E0-8A58-C045-9415-D3A61A4B8673}" type="slidenum">
              <a:rPr lang="es-ES" altLang="es-ES_tradnl" sz="1800">
                <a:solidFill>
                  <a:srgbClr val="FFFFFF"/>
                </a:solidFill>
              </a:rPr>
              <a:pPr/>
              <a:t>8</a:t>
            </a:fld>
            <a:endParaRPr lang="es-ES" altLang="es-ES_tradnl" sz="1800">
              <a:solidFill>
                <a:srgbClr val="FFFFFF"/>
              </a:solidFill>
            </a:endParaRPr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3036679"/>
            <a:ext cx="3773175" cy="3939333"/>
          </a:xfrm>
          <a:prstGeom prst="rect">
            <a:avLst/>
          </a:prstGeom>
          <a:noFill/>
          <a:ln>
            <a:noFill/>
          </a:ln>
          <a:effectLst>
            <a:softEdge rad="177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3209925"/>
            <a:ext cx="4749800" cy="3648075"/>
          </a:xfrm>
          <a:prstGeom prst="rect">
            <a:avLst/>
          </a:prstGeom>
          <a:noFill/>
          <a:ln>
            <a:noFill/>
          </a:ln>
          <a:effectLst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9 CuadroTexto"/>
          <p:cNvSpPr txBox="1">
            <a:spLocks noChangeArrowheads="1"/>
          </p:cNvSpPr>
          <p:nvPr/>
        </p:nvSpPr>
        <p:spPr bwMode="auto">
          <a:xfrm rot="20822844">
            <a:off x="4042414" y="1951943"/>
            <a:ext cx="424872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rgbClr val="9BBB59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rgbClr val="8064A2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s-ES" altLang="es-ES_tradnl" sz="2000" b="1" dirty="0" smtClean="0">
                <a:latin typeface="Lucida Sans" charset="0"/>
                <a:ea typeface="Lucida Sans" charset="0"/>
                <a:cs typeface="Lucida Sans" charset="0"/>
              </a:rPr>
              <a:t>La persona se ve afectada en </a:t>
            </a:r>
            <a:r>
              <a:rPr lang="es-ES" altLang="es-ES_tradnl" sz="2000" b="1" smtClean="0">
                <a:latin typeface="Lucida Sans" charset="0"/>
                <a:ea typeface="Lucida Sans" charset="0"/>
                <a:cs typeface="Lucida Sans" charset="0"/>
              </a:rPr>
              <a:t>su funcionamiento</a:t>
            </a:r>
            <a:endParaRPr lang="es-ES" altLang="es-ES_tradnl" sz="2000" b="1" dirty="0">
              <a:latin typeface="Lucida Sans" charset="0"/>
              <a:ea typeface="Lucida Sans" charset="0"/>
              <a:cs typeface="Lucida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326706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0" grpId="0" animBg="1" autoUpdateAnimBg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304800"/>
            <a:ext cx="7416800" cy="914400"/>
          </a:xfrm>
          <a:ln>
            <a:solidFill>
              <a:srgbClr val="0000FF"/>
            </a:solidFill>
            <a:miter lim="800000"/>
            <a:headEnd/>
            <a:tailEnd/>
          </a:ln>
        </p:spPr>
        <p:txBody>
          <a:bodyPr rtlCol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_tradnl" sz="2800" b="1" dirty="0" smtClean="0">
                <a:latin typeface="Lucida Sans" pitchFamily="34" charset="0"/>
                <a:ea typeface="+mj-ea"/>
                <a:cs typeface="+mj-cs"/>
              </a:rPr>
              <a:t>SITUACIÓN ESPECIAL:</a:t>
            </a:r>
            <a:br>
              <a:rPr lang="es-ES_tradnl" sz="2800" b="1" dirty="0" smtClean="0">
                <a:latin typeface="Lucida Sans" pitchFamily="34" charset="0"/>
                <a:ea typeface="+mj-ea"/>
                <a:cs typeface="+mj-cs"/>
              </a:rPr>
            </a:br>
            <a:r>
              <a:rPr lang="es-ES_tradnl" sz="2800" b="1" dirty="0" smtClean="0">
                <a:latin typeface="Lucida Sans" pitchFamily="34" charset="0"/>
                <a:ea typeface="+mj-ea"/>
                <a:cs typeface="+mj-cs"/>
              </a:rPr>
              <a:t>ACOMPAÑAMIENTO A MENORES</a:t>
            </a:r>
            <a:endParaRPr lang="es-ES_tradnl" sz="2800" b="1" dirty="0">
              <a:latin typeface="Lucida Sans" pitchFamily="34" charset="0"/>
              <a:ea typeface="+mj-ea"/>
              <a:cs typeface="+mj-cs"/>
            </a:endParaRPr>
          </a:p>
        </p:txBody>
      </p:sp>
      <p:sp>
        <p:nvSpPr>
          <p:cNvPr id="89091" name="Rectangle 3"/>
          <p:cNvSpPr>
            <a:spLocks noGrp="1" noChangeArrowheads="1"/>
          </p:cNvSpPr>
          <p:nvPr>
            <p:ph idx="1"/>
          </p:nvPr>
        </p:nvSpPr>
        <p:spPr>
          <a:xfrm>
            <a:off x="72008" y="1520080"/>
            <a:ext cx="8316416" cy="1332856"/>
          </a:xfr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extLst/>
        </p:spPr>
        <p:txBody>
          <a:bodyPr/>
          <a:lstStyle>
            <a:lvl1pPr marL="3429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639763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s-ES_tradnl" sz="2200" dirty="0" smtClean="0">
                <a:latin typeface="Lucida Sans" charset="0"/>
                <a:cs typeface="+mn-cs"/>
              </a:rPr>
              <a:t>Muchos ámbitos: parroquia, colegio, tiempo libre…</a:t>
            </a:r>
            <a:endParaRPr lang="es-ES_tradnl" sz="2200" dirty="0" smtClean="0">
              <a:latin typeface="Lucida Sans" charset="0"/>
            </a:endParaRPr>
          </a:p>
          <a:p>
            <a:pPr eaLnBrk="1" hangingPunct="1">
              <a:defRPr/>
            </a:pPr>
            <a:r>
              <a:rPr lang="es-ES_tradnl" sz="2200" dirty="0" smtClean="0">
                <a:latin typeface="Lucida Sans" charset="0"/>
              </a:rPr>
              <a:t>Muy útil «acompañar». ¡Los niños/as sufren!</a:t>
            </a:r>
          </a:p>
          <a:p>
            <a:pPr eaLnBrk="1" hangingPunct="1">
              <a:defRPr/>
            </a:pPr>
            <a:r>
              <a:rPr lang="es-ES_tradnl" sz="2200" dirty="0" smtClean="0">
                <a:latin typeface="Lucida Sans" charset="0"/>
              </a:rPr>
              <a:t>Temas de crecimiento</a:t>
            </a:r>
          </a:p>
        </p:txBody>
      </p:sp>
      <p:sp>
        <p:nvSpPr>
          <p:cNvPr id="63493" name="4 Marcador de pie de página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rgbClr val="9BBB59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rgbClr val="8064A2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s-ES" altLang="es-ES_tradnl" sz="1200" smtClean="0">
                <a:solidFill>
                  <a:schemeClr val="bg2"/>
                </a:solidFill>
                <a:latin typeface="Times New Roman" charset="0"/>
              </a:rPr>
              <a:t>Ac: Recursos extraordinarios</a:t>
            </a:r>
            <a:endParaRPr lang="es-ES" altLang="es-ES_tradnl" sz="1200">
              <a:solidFill>
                <a:schemeClr val="bg2"/>
              </a:solidFill>
              <a:latin typeface="Times New Roman" charset="0"/>
            </a:endParaRPr>
          </a:p>
        </p:txBody>
      </p:sp>
      <p:sp>
        <p:nvSpPr>
          <p:cNvPr id="63494" name="5 Marcador de número de diapositiva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9pPr>
          </a:lstStyle>
          <a:p>
            <a:fld id="{8A3686A9-CD07-6E41-A922-7225E000BA22}" type="slidenum">
              <a:rPr lang="es-ES" altLang="es-ES_tradnl" sz="1800">
                <a:solidFill>
                  <a:srgbClr val="FFFFFF"/>
                </a:solidFill>
              </a:rPr>
              <a:pPr/>
              <a:t>9</a:t>
            </a:fld>
            <a:endParaRPr lang="es-ES" altLang="es-ES_tradnl" sz="1800">
              <a:solidFill>
                <a:srgbClr val="FFFFFF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88" y="4170402"/>
            <a:ext cx="4184972" cy="2714982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/>
          <a:srcRect t="15431"/>
          <a:stretch/>
        </p:blipFill>
        <p:spPr>
          <a:xfrm>
            <a:off x="4211960" y="2437389"/>
            <a:ext cx="4932040" cy="2919694"/>
          </a:xfrm>
          <a:prstGeom prst="rect">
            <a:avLst/>
          </a:prstGeom>
          <a:effectLst>
            <a:softEdge rad="50800"/>
          </a:effectLst>
        </p:spPr>
      </p:pic>
    </p:spTree>
    <p:extLst>
      <p:ext uri="{BB962C8B-B14F-4D97-AF65-F5344CB8AC3E}">
        <p14:creationId xmlns:p14="http://schemas.microsoft.com/office/powerpoint/2010/main" val="942992592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0" grpId="0" animBg="1" autoUpdateAnimBg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yacenci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9086</TotalTime>
  <Words>1418</Words>
  <Application>Microsoft Macintosh PowerPoint</Application>
  <PresentationFormat>Presentación en pantalla (4:3)</PresentationFormat>
  <Paragraphs>377</Paragraphs>
  <Slides>34</Slides>
  <Notes>21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42" baseType="lpstr">
      <vt:lpstr>Arial</vt:lpstr>
      <vt:lpstr>Calibri</vt:lpstr>
      <vt:lpstr>Cambria</vt:lpstr>
      <vt:lpstr>Lucida Sans</vt:lpstr>
      <vt:lpstr>Lucida Sans Unicode</vt:lpstr>
      <vt:lpstr>ＭＳ Ｐゴシック</vt:lpstr>
      <vt:lpstr>Times New Roman</vt:lpstr>
      <vt:lpstr>Adyacencia</vt:lpstr>
      <vt:lpstr>                 ACOMPAÑAMIENTO:  RECURSOS «EXTRAORDINARIOS » EN LA ENTREVISTA </vt:lpstr>
      <vt:lpstr>Presentación de PowerPoint</vt:lpstr>
      <vt:lpstr>SITUACIONES ESPECIALES</vt:lpstr>
      <vt:lpstr>SITUACIÓN ESPECIAL:  VIVIR EN LA MISMA COMUNIDAD</vt:lpstr>
      <vt:lpstr>SITUACIÓN ESPECIAL:  SER SUPERIOR/A</vt:lpstr>
      <vt:lpstr>SITUACIÓN ESPECIAL:  UN RETIRO ESPIRITUAL</vt:lpstr>
      <vt:lpstr>SITUACIÓN ESPECIAL:  LA ENFERMEDAD</vt:lpstr>
      <vt:lpstr>SITUACIÓN ESPECIAL:  TRATAMIENTO PSICOLÓGICO</vt:lpstr>
      <vt:lpstr>SITUACIÓN ESPECIAL: ACOMPAÑAMIENTO A MENORES</vt:lpstr>
      <vt:lpstr>SITUACIÓN ESPECIAL: ACOMPAÑAMIENTO A MENORES</vt:lpstr>
      <vt:lpstr>SITUACIÓN ESPECIAL: A PERSONAS «VULNERABLES»</vt:lpstr>
      <vt:lpstr>SITUACIÓN ESPECIAL:  ACOMPAÑAMIENTO A DISTANCIA</vt:lpstr>
      <vt:lpstr>SITUACIÓN ESPECIAL:  ACOMPAÑAMIENTO POR CARTA</vt:lpstr>
      <vt:lpstr>SITUACIÓN ESPECIAL:  ACOMPAÑAMIENTO A DISTANCIA</vt:lpstr>
      <vt:lpstr>SITUACIÓN ESPECIAL:  A DISTANCIA… CORTA</vt:lpstr>
      <vt:lpstr>RECURSOS EXTRAORDINARIOS  Y/O PROBLEMÁTICOS</vt:lpstr>
      <vt:lpstr>REDES SOCIALES</vt:lpstr>
      <vt:lpstr>RECURSOS PROBLEMÁTICOS:  ¿ORAR JUNTOS?</vt:lpstr>
      <vt:lpstr>RECURSOS PROBLEMÁTICOS:  AUTORREVELACIÓN</vt:lpstr>
      <vt:lpstr>RECURSOS PROBLEMÁTICOS:  AUTORREVELACIÓN</vt:lpstr>
      <vt:lpstr>RECURSOS PROBLEMÁTICOS:  AUTORREVELACIÓN</vt:lpstr>
      <vt:lpstr>RECURSOS PROBLEMÁTICOS:  AUTORREVELACIÓN</vt:lpstr>
      <vt:lpstr>RECURSOS PROBLEMÁTICOS:  LA DIRECTIVIDAD</vt:lpstr>
      <vt:lpstr>RECURSOS PROBLEMÁTICOS:  APOYO AFECTIVO</vt:lpstr>
      <vt:lpstr>RECURSOS PROBLEMÁTICOS:  APOYO «EFECTIVO»</vt:lpstr>
      <vt:lpstr>RECURSOS PROBLEMÁTICOS:  TÉCNICAS AJENAS</vt:lpstr>
      <vt:lpstr>RECURSOS PROBLEMÁTICOS:   LA RELACIÓN FÍSICA</vt:lpstr>
      <vt:lpstr>SITUACIONES PROBLEMÁTICAS:  RELACIONES «DUALES» O «MÚLTIPLES»</vt:lpstr>
      <vt:lpstr>SITUACIONES PROBLEMÁTICAS:  RELACIONES «DUALES» O «MÚLTIPLES»</vt:lpstr>
      <vt:lpstr>SOBRE LOS RECURSOS EXTRAORDINARIOS</vt:lpstr>
      <vt:lpstr>SOBRE LOS RECURSOS EXTRAORDINARIOS</vt:lpstr>
      <vt:lpstr>SOBRE LOS RECURSOS EXTRAORDINARIOS</vt:lpstr>
      <vt:lpstr>RESUMEN DE RECURSOS:   LA RELACIÓN COMO RECURSO</vt:lpstr>
      <vt:lpstr>EN CONCLUSIÓN</vt:lpstr>
    </vt:vector>
  </TitlesOfParts>
  <Company>x</Company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Discernimiento y acompañamiento vocacional</dc:title>
  <dc:creator>Un usuario de Microsoft Office satisfecho.</dc:creator>
  <cp:lastModifiedBy>Luis María García Domínguez</cp:lastModifiedBy>
  <cp:revision>138</cp:revision>
  <cp:lastPrinted>2016-11-20T09:12:31Z</cp:lastPrinted>
  <dcterms:created xsi:type="dcterms:W3CDTF">2004-07-28T13:34:26Z</dcterms:created>
  <dcterms:modified xsi:type="dcterms:W3CDTF">2017-03-01T08:12:32Z</dcterms:modified>
</cp:coreProperties>
</file>