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CA3E7-BC8C-458B-94CA-C32021E22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D745BC-0707-4106-B1FB-30A1BDFE3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290798-D786-459A-A63E-4C539E04D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579B-6ED7-46F6-849B-D10465D7D4D9}" type="datetimeFigureOut">
              <a:rPr lang="es-419" smtClean="0"/>
              <a:t>24/8/2020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6CE467-9B7A-4CFE-8F5A-62021894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F1ACC6-F26D-4B20-9E83-260C793F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7172-764F-4AA8-96D5-1255309923B1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5150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A487C-0F6B-4C2A-9810-8BDCF9B5C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839F05-9B1E-461E-B140-75D4F80C8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1091B-9D1B-4F9E-B6FA-E0017296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579B-6ED7-46F6-849B-D10465D7D4D9}" type="datetimeFigureOut">
              <a:rPr lang="es-419" smtClean="0"/>
              <a:t>24/8/2020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42F34C-CF40-46AD-AE61-B6957779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DF4672-A42F-4C61-A4D9-6C6466BD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7172-764F-4AA8-96D5-1255309923B1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9305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40703E-0853-400F-82C3-F836C9CE5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748419-1A32-4E92-9E5B-C9D2C754B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4105A9-3F88-42CD-8B78-72F3128E8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579B-6ED7-46F6-849B-D10465D7D4D9}" type="datetimeFigureOut">
              <a:rPr lang="es-419" smtClean="0"/>
              <a:t>24/8/2020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00FD1C-DC20-4200-9EE4-E8D57008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14ABF1-5776-4845-900B-A383CF34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7172-764F-4AA8-96D5-1255309923B1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173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23E61-E4FF-4634-8024-2CA711A7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419647-82C8-4FA2-B0BF-3619E4B36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901B01-07A2-4633-B753-851BA3AF2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579B-6ED7-46F6-849B-D10465D7D4D9}" type="datetimeFigureOut">
              <a:rPr lang="es-419" smtClean="0"/>
              <a:t>24/8/2020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8208E4-805C-46B2-8256-26F56BF02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EF19F3-E8F9-4613-B286-BDC51A0D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7172-764F-4AA8-96D5-1255309923B1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1572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5850A-E7F3-47FB-BF48-75047A953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DB2FBB-0245-476B-A2B4-00EF8A27C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2783D8-2FB7-408D-B645-99181399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579B-6ED7-46F6-849B-D10465D7D4D9}" type="datetimeFigureOut">
              <a:rPr lang="es-419" smtClean="0"/>
              <a:t>24/8/2020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3F4E3E-AF10-4341-AAE1-EF5FD5DA4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A21EEF-67DA-4F68-83D9-AA1E0184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7172-764F-4AA8-96D5-1255309923B1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4896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BACDB-AE8E-4104-AB20-E9357AC8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97D244-9B97-4ED1-A7C4-79AD5588C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426BB8-E4BB-4DF2-BB37-22BB1F59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FD099A-B801-45C5-A2DF-35DE925E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579B-6ED7-46F6-849B-D10465D7D4D9}" type="datetimeFigureOut">
              <a:rPr lang="es-419" smtClean="0"/>
              <a:t>24/8/2020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A2F3F8-0B19-4596-A6D9-266EBAC8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3A6067-4449-4D89-88FD-C9191C2B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7172-764F-4AA8-96D5-1255309923B1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6132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FD159-C721-43DE-9559-38353B9E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BFDC2F-D4FC-4DB1-AE22-3BED57E48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DD4FA0-72E6-4756-8042-A97F76E0F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16E0162-41AC-41E4-B08A-FCF306525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E55C4A-1C6A-4C00-9E53-2B2EFBDCE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B0EFA74-BC07-4CD5-9711-F7EB41B4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579B-6ED7-46F6-849B-D10465D7D4D9}" type="datetimeFigureOut">
              <a:rPr lang="es-419" smtClean="0"/>
              <a:t>24/8/2020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CD5D80-CDE2-4D47-AE53-C5251B10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580573-EE4F-43F9-95C5-1107BE9E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7172-764F-4AA8-96D5-1255309923B1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4783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C855B-B30C-44DC-A9C3-087ECD28D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9B4819-DC9D-4EC1-9951-9911B3DE3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579B-6ED7-46F6-849B-D10465D7D4D9}" type="datetimeFigureOut">
              <a:rPr lang="es-419" smtClean="0"/>
              <a:t>24/8/2020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FCEF0D-918A-4166-A584-68408213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6F9094-C6F7-4CD9-9CB2-BF3CB8E18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7172-764F-4AA8-96D5-1255309923B1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348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1FD4678-F7F3-4D95-8B63-F387D3F51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579B-6ED7-46F6-849B-D10465D7D4D9}" type="datetimeFigureOut">
              <a:rPr lang="es-419" smtClean="0"/>
              <a:t>24/8/2020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B663E1-4D42-4EEE-85B1-6646D2EFB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538F9A-FB70-4836-A36A-9471FDE8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7172-764F-4AA8-96D5-1255309923B1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5878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8E27D-9667-41E1-8CB5-F4A7A342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43789-B972-4626-8346-A59362218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308E08-9436-42F9-952C-E40A6FAAC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DF986A-804E-40A4-9716-94557960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579B-6ED7-46F6-849B-D10465D7D4D9}" type="datetimeFigureOut">
              <a:rPr lang="es-419" smtClean="0"/>
              <a:t>24/8/2020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DBB6A1-3286-4552-8E39-41A9553BF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41F185-46C0-466B-9F81-184E5D82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7172-764F-4AA8-96D5-1255309923B1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5751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AB756-9D5F-41A2-A7D4-15D5EBA7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53AE54-2032-4E13-AC0D-72DC3619A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536287-93DF-44AB-B34D-B761E93D9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60786B-2195-425D-A3CD-A6D44D112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579B-6ED7-46F6-849B-D10465D7D4D9}" type="datetimeFigureOut">
              <a:rPr lang="es-419" smtClean="0"/>
              <a:t>24/8/2020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AE5FF4-4B69-4AB4-98AB-EFB17E15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01A7A5-35BB-439C-83E4-1823B98B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7172-764F-4AA8-96D5-1255309923B1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477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E01D74-6329-402C-B956-455C722D0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6D2A04-B1C4-4F9A-9A7C-FE5906CAC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B20A22-C24E-4F10-9807-07D639EAE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F579B-6ED7-46F6-849B-D10465D7D4D9}" type="datetimeFigureOut">
              <a:rPr lang="es-419" smtClean="0"/>
              <a:t>24/8/2020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6016F6-04A1-4347-A142-1ED6D4C1D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DB4A5E-49B2-46DA-9534-958B5B526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87172-764F-4AA8-96D5-1255309923B1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8475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F178B61-A3BA-4F70-8778-4CDB1FD38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4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64E17E-20CA-4294-A0F9-B007BD852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9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50DFABE7-74CC-4332-9592-EB28BFFCE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6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periódico&#10;&#10;Descripción generada automáticamente">
            <a:extLst>
              <a:ext uri="{FF2B5EF4-FFF2-40B4-BE49-F238E27FC236}">
                <a16:creationId xmlns:a16="http://schemas.microsoft.com/office/drawing/2014/main" id="{69E661B4-B7B6-41DB-B46F-00E60FEBF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5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BB2E9BF5-3EA3-44EB-8BC2-948A6FD32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589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Farfán</dc:creator>
  <cp:lastModifiedBy>incam</cp:lastModifiedBy>
  <cp:revision>1</cp:revision>
  <dcterms:created xsi:type="dcterms:W3CDTF">2020-08-13T22:13:58Z</dcterms:created>
  <dcterms:modified xsi:type="dcterms:W3CDTF">2020-08-24T22:49:16Z</dcterms:modified>
</cp:coreProperties>
</file>