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7" r:id="rId4"/>
    <p:sldMasterId id="2147483688" r:id="rId5"/>
  </p:sldMasterIdLst>
  <p:notesMasterIdLst>
    <p:notesMasterId r:id="rId54"/>
  </p:notesMasterIdLst>
  <p:handoutMasterIdLst>
    <p:handoutMasterId r:id="rId55"/>
  </p:handoutMasterIdLst>
  <p:sldIdLst>
    <p:sldId id="315" r:id="rId6"/>
    <p:sldId id="274" r:id="rId7"/>
    <p:sldId id="263" r:id="rId8"/>
    <p:sldId id="278" r:id="rId9"/>
    <p:sldId id="262" r:id="rId10"/>
    <p:sldId id="275" r:id="rId11"/>
    <p:sldId id="279" r:id="rId12"/>
    <p:sldId id="282" r:id="rId13"/>
    <p:sldId id="281" r:id="rId14"/>
    <p:sldId id="260" r:id="rId15"/>
    <p:sldId id="280" r:id="rId16"/>
    <p:sldId id="283" r:id="rId17"/>
    <p:sldId id="270" r:id="rId18"/>
    <p:sldId id="309" r:id="rId19"/>
    <p:sldId id="264" r:id="rId20"/>
    <p:sldId id="265" r:id="rId21"/>
    <p:sldId id="266" r:id="rId22"/>
    <p:sldId id="284" r:id="rId23"/>
    <p:sldId id="267" r:id="rId24"/>
    <p:sldId id="268" r:id="rId25"/>
    <p:sldId id="311" r:id="rId26"/>
    <p:sldId id="312" r:id="rId27"/>
    <p:sldId id="285" r:id="rId28"/>
    <p:sldId id="310" r:id="rId29"/>
    <p:sldId id="271" r:id="rId30"/>
    <p:sldId id="286" r:id="rId31"/>
    <p:sldId id="272" r:id="rId32"/>
    <p:sldId id="288" r:id="rId33"/>
    <p:sldId id="269" r:id="rId34"/>
    <p:sldId id="289" r:id="rId35"/>
    <p:sldId id="292" r:id="rId36"/>
    <p:sldId id="293" r:id="rId37"/>
    <p:sldId id="294" r:id="rId38"/>
    <p:sldId id="295" r:id="rId39"/>
    <p:sldId id="296" r:id="rId40"/>
    <p:sldId id="297" r:id="rId41"/>
    <p:sldId id="299" r:id="rId42"/>
    <p:sldId id="300" r:id="rId43"/>
    <p:sldId id="301" r:id="rId44"/>
    <p:sldId id="302" r:id="rId45"/>
    <p:sldId id="303" r:id="rId46"/>
    <p:sldId id="304" r:id="rId47"/>
    <p:sldId id="305" r:id="rId48"/>
    <p:sldId id="306" r:id="rId49"/>
    <p:sldId id="313" r:id="rId50"/>
    <p:sldId id="307" r:id="rId51"/>
    <p:sldId id="308" r:id="rId52"/>
    <p:sldId id="316"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579"/>
    <a:srgbClr val="0432FF"/>
    <a:srgbClr val="011893"/>
    <a:srgbClr val="FF2F92"/>
    <a:srgbClr val="FF2600"/>
    <a:srgbClr val="941100"/>
    <a:srgbClr val="006E71"/>
    <a:srgbClr val="009193"/>
    <a:srgbClr val="008F00"/>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7195C4-98F6-A44A-A3EA-DFCAC531C8BE}" v="323" dt="2021-11-27T13:46:14.4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9" autoAdjust="0"/>
    <p:restoredTop sz="93621" autoAdjust="0"/>
  </p:normalViewPr>
  <p:slideViewPr>
    <p:cSldViewPr snapToGrid="0">
      <p:cViewPr varScale="1">
        <p:scale>
          <a:sx n="88" d="100"/>
          <a:sy n="88" d="100"/>
        </p:scale>
        <p:origin x="1144" y="192"/>
      </p:cViewPr>
      <p:guideLst>
        <p:guide orient="horz" pos="2160"/>
        <p:guide pos="3840"/>
      </p:guideLst>
    </p:cSldViewPr>
  </p:slideViewPr>
  <p:outlineViewPr>
    <p:cViewPr>
      <p:scale>
        <a:sx n="33" d="100"/>
        <a:sy n="33" d="100"/>
      </p:scale>
      <p:origin x="0" y="-67848"/>
    </p:cViewPr>
  </p:outlineViewPr>
  <p:notesTextViewPr>
    <p:cViewPr>
      <p:scale>
        <a:sx n="1" d="1"/>
        <a:sy n="1" d="1"/>
      </p:scale>
      <p:origin x="0" y="0"/>
    </p:cViewPr>
  </p:notesTextViewPr>
  <p:notesViewPr>
    <p:cSldViewPr snapToGrid="0">
      <p:cViewPr varScale="1">
        <p:scale>
          <a:sx n="89" d="100"/>
          <a:sy n="89" d="100"/>
        </p:scale>
        <p:origin x="202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o Oscar Llanos" userId="8f8c21891f5fb309" providerId="LiveId" clId="{557195C4-98F6-A44A-A3EA-DFCAC531C8BE}"/>
    <pc:docChg chg="undo custSel addSld delSld modSld sldOrd">
      <pc:chgData name="Mario Oscar Llanos" userId="8f8c21891f5fb309" providerId="LiveId" clId="{557195C4-98F6-A44A-A3EA-DFCAC531C8BE}" dt="2021-11-27T13:46:14.415" v="1689" actId="790"/>
      <pc:docMkLst>
        <pc:docMk/>
      </pc:docMkLst>
      <pc:sldChg chg="addSp delSp modSp del">
        <pc:chgData name="Mario Oscar Llanos" userId="8f8c21891f5fb309" providerId="LiveId" clId="{557195C4-98F6-A44A-A3EA-DFCAC531C8BE}" dt="2021-11-26T21:35:34.510" v="1038" actId="2696"/>
        <pc:sldMkLst>
          <pc:docMk/>
          <pc:sldMk cId="4100215737" sldId="257"/>
        </pc:sldMkLst>
        <pc:spChg chg="add mod">
          <ac:chgData name="Mario Oscar Llanos" userId="8f8c21891f5fb309" providerId="LiveId" clId="{557195C4-98F6-A44A-A3EA-DFCAC531C8BE}" dt="2021-11-26T21:32:38.115" v="1014" actId="478"/>
          <ac:spMkLst>
            <pc:docMk/>
            <pc:sldMk cId="4100215737" sldId="257"/>
            <ac:spMk id="4" creationId="{D800B58C-1BE0-554B-9F33-05BAA545C6DC}"/>
          </ac:spMkLst>
        </pc:spChg>
        <pc:picChg chg="del mod">
          <ac:chgData name="Mario Oscar Llanos" userId="8f8c21891f5fb309" providerId="LiveId" clId="{557195C4-98F6-A44A-A3EA-DFCAC531C8BE}" dt="2021-11-26T21:32:38.115" v="1014" actId="478"/>
          <ac:picMkLst>
            <pc:docMk/>
            <pc:sldMk cId="4100215737" sldId="257"/>
            <ac:picMk id="1026" creationId="{AE6B90BB-7BB0-B34A-9D94-107571214A2C}"/>
          </ac:picMkLst>
        </pc:picChg>
      </pc:sldChg>
      <pc:sldChg chg="del">
        <pc:chgData name="Mario Oscar Llanos" userId="8f8c21891f5fb309" providerId="LiveId" clId="{557195C4-98F6-A44A-A3EA-DFCAC531C8BE}" dt="2021-11-26T21:35:39.257" v="1039" actId="2696"/>
        <pc:sldMkLst>
          <pc:docMk/>
          <pc:sldMk cId="3113555437" sldId="259"/>
        </pc:sldMkLst>
      </pc:sldChg>
      <pc:sldChg chg="modSp mod">
        <pc:chgData name="Mario Oscar Llanos" userId="8f8c21891f5fb309" providerId="LiveId" clId="{557195C4-98F6-A44A-A3EA-DFCAC531C8BE}" dt="2021-11-27T13:46:14.415" v="1689" actId="790"/>
        <pc:sldMkLst>
          <pc:docMk/>
          <pc:sldMk cId="3750150529" sldId="260"/>
        </pc:sldMkLst>
        <pc:spChg chg="mod">
          <ac:chgData name="Mario Oscar Llanos" userId="8f8c21891f5fb309" providerId="LiveId" clId="{557195C4-98F6-A44A-A3EA-DFCAC531C8BE}" dt="2021-11-27T13:46:14.415" v="1689" actId="790"/>
          <ac:spMkLst>
            <pc:docMk/>
            <pc:sldMk cId="3750150529" sldId="260"/>
            <ac:spMk id="10" creationId="{00000000-0000-0000-0000-000000000000}"/>
          </ac:spMkLst>
        </pc:spChg>
        <pc:spChg chg="mod">
          <ac:chgData name="Mario Oscar Llanos" userId="8f8c21891f5fb309" providerId="LiveId" clId="{557195C4-98F6-A44A-A3EA-DFCAC531C8BE}" dt="2021-11-27T13:46:14.415" v="1689" actId="790"/>
          <ac:spMkLst>
            <pc:docMk/>
            <pc:sldMk cId="3750150529" sldId="260"/>
            <ac:spMk id="12" creationId="{00000000-0000-0000-0000-000000000000}"/>
          </ac:spMkLst>
        </pc:spChg>
        <pc:picChg chg="mod">
          <ac:chgData name="Mario Oscar Llanos" userId="8f8c21891f5fb309" providerId="LiveId" clId="{557195C4-98F6-A44A-A3EA-DFCAC531C8BE}" dt="2021-11-26T21:52:11.802" v="1143"/>
          <ac:picMkLst>
            <pc:docMk/>
            <pc:sldMk cId="3750150529" sldId="260"/>
            <ac:picMk id="2" creationId="{DFD7DB2A-2EA3-1344-B4A0-92429165AD95}"/>
          </ac:picMkLst>
        </pc:picChg>
      </pc:sldChg>
      <pc:sldChg chg="modSp mod">
        <pc:chgData name="Mario Oscar Llanos" userId="8f8c21891f5fb309" providerId="LiveId" clId="{557195C4-98F6-A44A-A3EA-DFCAC531C8BE}" dt="2021-11-27T13:46:14.415" v="1689" actId="790"/>
        <pc:sldMkLst>
          <pc:docMk/>
          <pc:sldMk cId="994967496" sldId="262"/>
        </pc:sldMkLst>
        <pc:spChg chg="mod">
          <ac:chgData name="Mario Oscar Llanos" userId="8f8c21891f5fb309" providerId="LiveId" clId="{557195C4-98F6-A44A-A3EA-DFCAC531C8BE}" dt="2021-11-27T13:46:14.415" v="1689" actId="790"/>
          <ac:spMkLst>
            <pc:docMk/>
            <pc:sldMk cId="994967496" sldId="262"/>
            <ac:spMk id="10" creationId="{00000000-0000-0000-0000-000000000000}"/>
          </ac:spMkLst>
        </pc:spChg>
        <pc:spChg chg="mod">
          <ac:chgData name="Mario Oscar Llanos" userId="8f8c21891f5fb309" providerId="LiveId" clId="{557195C4-98F6-A44A-A3EA-DFCAC531C8BE}" dt="2021-11-27T13:46:14.415" v="1689" actId="790"/>
          <ac:spMkLst>
            <pc:docMk/>
            <pc:sldMk cId="994967496" sldId="262"/>
            <ac:spMk id="11" creationId="{00000000-0000-0000-0000-000000000000}"/>
          </ac:spMkLst>
        </pc:spChg>
      </pc:sldChg>
      <pc:sldChg chg="modSp mod ord">
        <pc:chgData name="Mario Oscar Llanos" userId="8f8c21891f5fb309" providerId="LiveId" clId="{557195C4-98F6-A44A-A3EA-DFCAC531C8BE}" dt="2021-11-27T13:46:14.415" v="1689" actId="790"/>
        <pc:sldMkLst>
          <pc:docMk/>
          <pc:sldMk cId="1648632275" sldId="263"/>
        </pc:sldMkLst>
        <pc:spChg chg="mod">
          <ac:chgData name="Mario Oscar Llanos" userId="8f8c21891f5fb309" providerId="LiveId" clId="{557195C4-98F6-A44A-A3EA-DFCAC531C8BE}" dt="2021-11-27T13:46:14.415" v="1689" actId="790"/>
          <ac:spMkLst>
            <pc:docMk/>
            <pc:sldMk cId="1648632275" sldId="263"/>
            <ac:spMk id="12" creationId="{00000000-0000-0000-0000-000000000000}"/>
          </ac:spMkLst>
        </pc:spChg>
        <pc:spChg chg="mod">
          <ac:chgData name="Mario Oscar Llanos" userId="8f8c21891f5fb309" providerId="LiveId" clId="{557195C4-98F6-A44A-A3EA-DFCAC531C8BE}" dt="2021-11-27T13:46:14.415" v="1689" actId="790"/>
          <ac:spMkLst>
            <pc:docMk/>
            <pc:sldMk cId="1648632275" sldId="263"/>
            <ac:spMk id="15" creationId="{00000000-0000-0000-0000-000000000000}"/>
          </ac:spMkLst>
        </pc:spChg>
      </pc:sldChg>
      <pc:sldChg chg="modSp mod">
        <pc:chgData name="Mario Oscar Llanos" userId="8f8c21891f5fb309" providerId="LiveId" clId="{557195C4-98F6-A44A-A3EA-DFCAC531C8BE}" dt="2021-11-27T13:46:14.415" v="1689" actId="790"/>
        <pc:sldMkLst>
          <pc:docMk/>
          <pc:sldMk cId="35333024" sldId="264"/>
        </pc:sldMkLst>
        <pc:spChg chg="mod">
          <ac:chgData name="Mario Oscar Llanos" userId="8f8c21891f5fb309" providerId="LiveId" clId="{557195C4-98F6-A44A-A3EA-DFCAC531C8BE}" dt="2021-11-27T13:46:14.415" v="1689" actId="790"/>
          <ac:spMkLst>
            <pc:docMk/>
            <pc:sldMk cId="35333024" sldId="264"/>
            <ac:spMk id="2" creationId="{655BA8ED-C9BE-A849-9754-0093AA0A29A7}"/>
          </ac:spMkLst>
        </pc:spChg>
        <pc:spChg chg="mod">
          <ac:chgData name="Mario Oscar Llanos" userId="8f8c21891f5fb309" providerId="LiveId" clId="{557195C4-98F6-A44A-A3EA-DFCAC531C8BE}" dt="2021-11-27T13:46:14.415" v="1689" actId="790"/>
          <ac:spMkLst>
            <pc:docMk/>
            <pc:sldMk cId="35333024" sldId="264"/>
            <ac:spMk id="3" creationId="{D79567CC-0FBC-994E-B72A-DE52E8B3A970}"/>
          </ac:spMkLst>
        </pc:spChg>
      </pc:sldChg>
      <pc:sldChg chg="modSp mod">
        <pc:chgData name="Mario Oscar Llanos" userId="8f8c21891f5fb309" providerId="LiveId" clId="{557195C4-98F6-A44A-A3EA-DFCAC531C8BE}" dt="2021-11-27T13:46:14.415" v="1689" actId="790"/>
        <pc:sldMkLst>
          <pc:docMk/>
          <pc:sldMk cId="1334190850" sldId="265"/>
        </pc:sldMkLst>
        <pc:spChg chg="mod">
          <ac:chgData name="Mario Oscar Llanos" userId="8f8c21891f5fb309" providerId="LiveId" clId="{557195C4-98F6-A44A-A3EA-DFCAC531C8BE}" dt="2021-11-27T13:46:14.415" v="1689" actId="790"/>
          <ac:spMkLst>
            <pc:docMk/>
            <pc:sldMk cId="1334190850" sldId="265"/>
            <ac:spMk id="2" creationId="{655BA8ED-C9BE-A849-9754-0093AA0A29A7}"/>
          </ac:spMkLst>
        </pc:spChg>
      </pc:sldChg>
      <pc:sldChg chg="modSp mod">
        <pc:chgData name="Mario Oscar Llanos" userId="8f8c21891f5fb309" providerId="LiveId" clId="{557195C4-98F6-A44A-A3EA-DFCAC531C8BE}" dt="2021-11-27T13:46:14.415" v="1689" actId="790"/>
        <pc:sldMkLst>
          <pc:docMk/>
          <pc:sldMk cId="1820246513" sldId="266"/>
        </pc:sldMkLst>
        <pc:spChg chg="mod">
          <ac:chgData name="Mario Oscar Llanos" userId="8f8c21891f5fb309" providerId="LiveId" clId="{557195C4-98F6-A44A-A3EA-DFCAC531C8BE}" dt="2021-11-27T13:46:14.415" v="1689" actId="790"/>
          <ac:spMkLst>
            <pc:docMk/>
            <pc:sldMk cId="1820246513" sldId="266"/>
            <ac:spMk id="2" creationId="{655BA8ED-C9BE-A849-9754-0093AA0A29A7}"/>
          </ac:spMkLst>
        </pc:spChg>
      </pc:sldChg>
      <pc:sldChg chg="modSp mod">
        <pc:chgData name="Mario Oscar Llanos" userId="8f8c21891f5fb309" providerId="LiveId" clId="{557195C4-98F6-A44A-A3EA-DFCAC531C8BE}" dt="2021-11-27T13:46:14.415" v="1689" actId="790"/>
        <pc:sldMkLst>
          <pc:docMk/>
          <pc:sldMk cId="2310547751" sldId="267"/>
        </pc:sldMkLst>
        <pc:spChg chg="mod">
          <ac:chgData name="Mario Oscar Llanos" userId="8f8c21891f5fb309" providerId="LiveId" clId="{557195C4-98F6-A44A-A3EA-DFCAC531C8BE}" dt="2021-11-27T13:46:14.415" v="1689" actId="790"/>
          <ac:spMkLst>
            <pc:docMk/>
            <pc:sldMk cId="2310547751" sldId="267"/>
            <ac:spMk id="2" creationId="{655BA8ED-C9BE-A849-9754-0093AA0A29A7}"/>
          </ac:spMkLst>
        </pc:spChg>
      </pc:sldChg>
      <pc:sldChg chg="modSp mod">
        <pc:chgData name="Mario Oscar Llanos" userId="8f8c21891f5fb309" providerId="LiveId" clId="{557195C4-98F6-A44A-A3EA-DFCAC531C8BE}" dt="2021-11-27T13:46:14.415" v="1689" actId="790"/>
        <pc:sldMkLst>
          <pc:docMk/>
          <pc:sldMk cId="162822721" sldId="268"/>
        </pc:sldMkLst>
        <pc:spChg chg="mod">
          <ac:chgData name="Mario Oscar Llanos" userId="8f8c21891f5fb309" providerId="LiveId" clId="{557195C4-98F6-A44A-A3EA-DFCAC531C8BE}" dt="2021-11-27T13:46:14.415" v="1689" actId="790"/>
          <ac:spMkLst>
            <pc:docMk/>
            <pc:sldMk cId="162822721" sldId="268"/>
            <ac:spMk id="2" creationId="{A26CD744-24A3-124A-B758-6D8728960B2C}"/>
          </ac:spMkLst>
        </pc:spChg>
      </pc:sldChg>
      <pc:sldChg chg="modSp mod">
        <pc:chgData name="Mario Oscar Llanos" userId="8f8c21891f5fb309" providerId="LiveId" clId="{557195C4-98F6-A44A-A3EA-DFCAC531C8BE}" dt="2021-11-27T13:46:14.415" v="1689" actId="790"/>
        <pc:sldMkLst>
          <pc:docMk/>
          <pc:sldMk cId="1808077315" sldId="269"/>
        </pc:sldMkLst>
        <pc:spChg chg="mod">
          <ac:chgData name="Mario Oscar Llanos" userId="8f8c21891f5fb309" providerId="LiveId" clId="{557195C4-98F6-A44A-A3EA-DFCAC531C8BE}" dt="2021-11-27T13:46:14.415" v="1689" actId="790"/>
          <ac:spMkLst>
            <pc:docMk/>
            <pc:sldMk cId="1808077315" sldId="269"/>
            <ac:spMk id="2" creationId="{A26CD744-24A3-124A-B758-6D8728960B2C}"/>
          </ac:spMkLst>
        </pc:spChg>
        <pc:graphicFrameChg chg="mod">
          <ac:chgData name="Mario Oscar Llanos" userId="8f8c21891f5fb309" providerId="LiveId" clId="{557195C4-98F6-A44A-A3EA-DFCAC531C8BE}" dt="2021-11-26T20:23:40.160" v="771" actId="1076"/>
          <ac:graphicFrameMkLst>
            <pc:docMk/>
            <pc:sldMk cId="1808077315" sldId="269"/>
            <ac:graphicFrameMk id="138" creationId="{3FA411FD-D0A8-0A4D-9B42-D8B40F222949}"/>
          </ac:graphicFrameMkLst>
        </pc:graphicFrameChg>
      </pc:sldChg>
      <pc:sldChg chg="modSp mod">
        <pc:chgData name="Mario Oscar Llanos" userId="8f8c21891f5fb309" providerId="LiveId" clId="{557195C4-98F6-A44A-A3EA-DFCAC531C8BE}" dt="2021-11-27T13:46:14.415" v="1689" actId="790"/>
        <pc:sldMkLst>
          <pc:docMk/>
          <pc:sldMk cId="3902430875" sldId="270"/>
        </pc:sldMkLst>
        <pc:spChg chg="mod">
          <ac:chgData name="Mario Oscar Llanos" userId="8f8c21891f5fb309" providerId="LiveId" clId="{557195C4-98F6-A44A-A3EA-DFCAC531C8BE}" dt="2021-11-27T13:46:14.415" v="1689" actId="790"/>
          <ac:spMkLst>
            <pc:docMk/>
            <pc:sldMk cId="3902430875" sldId="270"/>
            <ac:spMk id="2" creationId="{A26CD744-24A3-124A-B758-6D8728960B2C}"/>
          </ac:spMkLst>
        </pc:spChg>
      </pc:sldChg>
      <pc:sldChg chg="modSp mod">
        <pc:chgData name="Mario Oscar Llanos" userId="8f8c21891f5fb309" providerId="LiveId" clId="{557195C4-98F6-A44A-A3EA-DFCAC531C8BE}" dt="2021-11-27T13:46:14.415" v="1689" actId="790"/>
        <pc:sldMkLst>
          <pc:docMk/>
          <pc:sldMk cId="310532692" sldId="271"/>
        </pc:sldMkLst>
        <pc:spChg chg="mod">
          <ac:chgData name="Mario Oscar Llanos" userId="8f8c21891f5fb309" providerId="LiveId" clId="{557195C4-98F6-A44A-A3EA-DFCAC531C8BE}" dt="2021-11-27T13:46:14.415" v="1689" actId="790"/>
          <ac:spMkLst>
            <pc:docMk/>
            <pc:sldMk cId="310532692" sldId="271"/>
            <ac:spMk id="2" creationId="{A26CD744-24A3-124A-B758-6D8728960B2C}"/>
          </ac:spMkLst>
        </pc:spChg>
      </pc:sldChg>
      <pc:sldChg chg="modSp mod ord">
        <pc:chgData name="Mario Oscar Llanos" userId="8f8c21891f5fb309" providerId="LiveId" clId="{557195C4-98F6-A44A-A3EA-DFCAC531C8BE}" dt="2021-11-27T13:46:14.415" v="1689" actId="790"/>
        <pc:sldMkLst>
          <pc:docMk/>
          <pc:sldMk cId="3681988332" sldId="272"/>
        </pc:sldMkLst>
        <pc:spChg chg="mod">
          <ac:chgData name="Mario Oscar Llanos" userId="8f8c21891f5fb309" providerId="LiveId" clId="{557195C4-98F6-A44A-A3EA-DFCAC531C8BE}" dt="2021-11-27T13:46:14.415" v="1689" actId="790"/>
          <ac:spMkLst>
            <pc:docMk/>
            <pc:sldMk cId="3681988332" sldId="272"/>
            <ac:spMk id="2" creationId="{17D67BEC-7629-1442-9B55-D3E8DFCD7BC7}"/>
          </ac:spMkLst>
        </pc:spChg>
      </pc:sldChg>
      <pc:sldChg chg="del">
        <pc:chgData name="Mario Oscar Llanos" userId="8f8c21891f5fb309" providerId="LiveId" clId="{557195C4-98F6-A44A-A3EA-DFCAC531C8BE}" dt="2021-11-26T22:16:22.739" v="1300" actId="2696"/>
        <pc:sldMkLst>
          <pc:docMk/>
          <pc:sldMk cId="1670791567" sldId="273"/>
        </pc:sldMkLst>
      </pc:sldChg>
      <pc:sldChg chg="modSp mod ord">
        <pc:chgData name="Mario Oscar Llanos" userId="8f8c21891f5fb309" providerId="LiveId" clId="{557195C4-98F6-A44A-A3EA-DFCAC531C8BE}" dt="2021-11-27T13:46:14.415" v="1689" actId="790"/>
        <pc:sldMkLst>
          <pc:docMk/>
          <pc:sldMk cId="2123511013" sldId="274"/>
        </pc:sldMkLst>
        <pc:spChg chg="mod">
          <ac:chgData name="Mario Oscar Llanos" userId="8f8c21891f5fb309" providerId="LiveId" clId="{557195C4-98F6-A44A-A3EA-DFCAC531C8BE}" dt="2021-11-27T13:46:14.415" v="1689" actId="790"/>
          <ac:spMkLst>
            <pc:docMk/>
            <pc:sldMk cId="2123511013" sldId="274"/>
            <ac:spMk id="2" creationId="{A26CD744-24A3-124A-B758-6D8728960B2C}"/>
          </ac:spMkLst>
        </pc:spChg>
        <pc:picChg chg="mod modCrop">
          <ac:chgData name="Mario Oscar Llanos" userId="8f8c21891f5fb309" providerId="LiveId" clId="{557195C4-98F6-A44A-A3EA-DFCAC531C8BE}" dt="2021-11-26T21:48:16.688" v="1127" actId="18131"/>
          <ac:picMkLst>
            <pc:docMk/>
            <pc:sldMk cId="2123511013" sldId="274"/>
            <ac:picMk id="3" creationId="{3DE2BB21-3C95-B544-99EB-B33821228C22}"/>
          </ac:picMkLst>
        </pc:picChg>
      </pc:sldChg>
      <pc:sldChg chg="modSp mod">
        <pc:chgData name="Mario Oscar Llanos" userId="8f8c21891f5fb309" providerId="LiveId" clId="{557195C4-98F6-A44A-A3EA-DFCAC531C8BE}" dt="2021-11-27T13:46:14.415" v="1689" actId="790"/>
        <pc:sldMkLst>
          <pc:docMk/>
          <pc:sldMk cId="4260081794" sldId="275"/>
        </pc:sldMkLst>
        <pc:spChg chg="mod">
          <ac:chgData name="Mario Oscar Llanos" userId="8f8c21891f5fb309" providerId="LiveId" clId="{557195C4-98F6-A44A-A3EA-DFCAC531C8BE}" dt="2021-11-27T13:46:14.415" v="1689" actId="790"/>
          <ac:spMkLst>
            <pc:docMk/>
            <pc:sldMk cId="4260081794" sldId="275"/>
            <ac:spMk id="2" creationId="{C0AA866B-AF67-484C-A181-BD8530CDA696}"/>
          </ac:spMkLst>
        </pc:spChg>
        <pc:spChg chg="mod">
          <ac:chgData name="Mario Oscar Llanos" userId="8f8c21891f5fb309" providerId="LiveId" clId="{557195C4-98F6-A44A-A3EA-DFCAC531C8BE}" dt="2021-11-27T13:46:14.415" v="1689" actId="790"/>
          <ac:spMkLst>
            <pc:docMk/>
            <pc:sldMk cId="4260081794" sldId="275"/>
            <ac:spMk id="3" creationId="{C2B7A14A-3181-C347-A4EB-AF9E5DDC8BF7}"/>
          </ac:spMkLst>
        </pc:spChg>
      </pc:sldChg>
      <pc:sldChg chg="modSp mod">
        <pc:chgData name="Mario Oscar Llanos" userId="8f8c21891f5fb309" providerId="LiveId" clId="{557195C4-98F6-A44A-A3EA-DFCAC531C8BE}" dt="2021-11-27T13:46:14.415" v="1689" actId="790"/>
        <pc:sldMkLst>
          <pc:docMk/>
          <pc:sldMk cId="1331042928" sldId="278"/>
        </pc:sldMkLst>
        <pc:spChg chg="mod">
          <ac:chgData name="Mario Oscar Llanos" userId="8f8c21891f5fb309" providerId="LiveId" clId="{557195C4-98F6-A44A-A3EA-DFCAC531C8BE}" dt="2021-11-27T13:46:14.415" v="1689" actId="790"/>
          <ac:spMkLst>
            <pc:docMk/>
            <pc:sldMk cId="1331042928" sldId="278"/>
            <ac:spMk id="2" creationId="{83366BED-61F7-0A4E-BBD1-EF7B78166923}"/>
          </ac:spMkLst>
        </pc:spChg>
        <pc:spChg chg="mod">
          <ac:chgData name="Mario Oscar Llanos" userId="8f8c21891f5fb309" providerId="LiveId" clId="{557195C4-98F6-A44A-A3EA-DFCAC531C8BE}" dt="2021-11-27T13:46:14.415" v="1689" actId="790"/>
          <ac:spMkLst>
            <pc:docMk/>
            <pc:sldMk cId="1331042928" sldId="278"/>
            <ac:spMk id="3" creationId="{9293EB90-4183-C049-A9F1-8D80E13F59A0}"/>
          </ac:spMkLst>
        </pc:spChg>
      </pc:sldChg>
      <pc:sldChg chg="modSp mod">
        <pc:chgData name="Mario Oscar Llanos" userId="8f8c21891f5fb309" providerId="LiveId" clId="{557195C4-98F6-A44A-A3EA-DFCAC531C8BE}" dt="2021-11-27T13:46:14.415" v="1689" actId="790"/>
        <pc:sldMkLst>
          <pc:docMk/>
          <pc:sldMk cId="2331923595" sldId="279"/>
        </pc:sldMkLst>
        <pc:spChg chg="mod">
          <ac:chgData name="Mario Oscar Llanos" userId="8f8c21891f5fb309" providerId="LiveId" clId="{557195C4-98F6-A44A-A3EA-DFCAC531C8BE}" dt="2021-11-27T13:46:14.415" v="1689" actId="790"/>
          <ac:spMkLst>
            <pc:docMk/>
            <pc:sldMk cId="2331923595" sldId="279"/>
            <ac:spMk id="2" creationId="{F007112A-CA5B-5643-BA1D-4F0085805A69}"/>
          </ac:spMkLst>
        </pc:spChg>
        <pc:spChg chg="mod">
          <ac:chgData name="Mario Oscar Llanos" userId="8f8c21891f5fb309" providerId="LiveId" clId="{557195C4-98F6-A44A-A3EA-DFCAC531C8BE}" dt="2021-11-27T13:46:14.415" v="1689" actId="790"/>
          <ac:spMkLst>
            <pc:docMk/>
            <pc:sldMk cId="2331923595" sldId="279"/>
            <ac:spMk id="3" creationId="{0BF0838E-3FAD-9549-BB2F-0E9932C9021E}"/>
          </ac:spMkLst>
        </pc:spChg>
      </pc:sldChg>
      <pc:sldChg chg="modSp mod">
        <pc:chgData name="Mario Oscar Llanos" userId="8f8c21891f5fb309" providerId="LiveId" clId="{557195C4-98F6-A44A-A3EA-DFCAC531C8BE}" dt="2021-11-27T13:46:14.415" v="1689" actId="790"/>
        <pc:sldMkLst>
          <pc:docMk/>
          <pc:sldMk cId="426448789" sldId="280"/>
        </pc:sldMkLst>
        <pc:spChg chg="mod">
          <ac:chgData name="Mario Oscar Llanos" userId="8f8c21891f5fb309" providerId="LiveId" clId="{557195C4-98F6-A44A-A3EA-DFCAC531C8BE}" dt="2021-11-27T13:46:14.415" v="1689" actId="790"/>
          <ac:spMkLst>
            <pc:docMk/>
            <pc:sldMk cId="426448789" sldId="280"/>
            <ac:spMk id="2" creationId="{A26CD744-24A3-124A-B758-6D8728960B2C}"/>
          </ac:spMkLst>
        </pc:spChg>
      </pc:sldChg>
      <pc:sldChg chg="modSp mod">
        <pc:chgData name="Mario Oscar Llanos" userId="8f8c21891f5fb309" providerId="LiveId" clId="{557195C4-98F6-A44A-A3EA-DFCAC531C8BE}" dt="2021-11-26T21:51:42.878" v="1141" actId="14100"/>
        <pc:sldMkLst>
          <pc:docMk/>
          <pc:sldMk cId="1784746102" sldId="281"/>
        </pc:sldMkLst>
        <pc:spChg chg="mod">
          <ac:chgData name="Mario Oscar Llanos" userId="8f8c21891f5fb309" providerId="LiveId" clId="{557195C4-98F6-A44A-A3EA-DFCAC531C8BE}" dt="2021-11-26T21:51:38.642" v="1140" actId="14100"/>
          <ac:spMkLst>
            <pc:docMk/>
            <pc:sldMk cId="1784746102" sldId="281"/>
            <ac:spMk id="4" creationId="{B0882A1E-A239-8D48-A13D-97E41F498108}"/>
          </ac:spMkLst>
        </pc:spChg>
        <pc:picChg chg="mod">
          <ac:chgData name="Mario Oscar Llanos" userId="8f8c21891f5fb309" providerId="LiveId" clId="{557195C4-98F6-A44A-A3EA-DFCAC531C8BE}" dt="2021-11-26T21:51:42.878" v="1141" actId="14100"/>
          <ac:picMkLst>
            <pc:docMk/>
            <pc:sldMk cId="1784746102" sldId="281"/>
            <ac:picMk id="6" creationId="{918C9B69-BEAD-4F44-95B4-522BFA035EB6}"/>
          </ac:picMkLst>
        </pc:picChg>
      </pc:sldChg>
      <pc:sldChg chg="modSp mod">
        <pc:chgData name="Mario Oscar Llanos" userId="8f8c21891f5fb309" providerId="LiveId" clId="{557195C4-98F6-A44A-A3EA-DFCAC531C8BE}" dt="2021-11-27T13:46:14.415" v="1689" actId="790"/>
        <pc:sldMkLst>
          <pc:docMk/>
          <pc:sldMk cId="3576390097" sldId="282"/>
        </pc:sldMkLst>
        <pc:spChg chg="mod">
          <ac:chgData name="Mario Oscar Llanos" userId="8f8c21891f5fb309" providerId="LiveId" clId="{557195C4-98F6-A44A-A3EA-DFCAC531C8BE}" dt="2021-11-27T13:46:14.415" v="1689" actId="790"/>
          <ac:spMkLst>
            <pc:docMk/>
            <pc:sldMk cId="3576390097" sldId="282"/>
            <ac:spMk id="2" creationId="{17D67BEC-7629-1442-9B55-D3E8DFCD7BC7}"/>
          </ac:spMkLst>
        </pc:spChg>
      </pc:sldChg>
      <pc:sldChg chg="modSp mod">
        <pc:chgData name="Mario Oscar Llanos" userId="8f8c21891f5fb309" providerId="LiveId" clId="{557195C4-98F6-A44A-A3EA-DFCAC531C8BE}" dt="2021-11-27T13:46:14.415" v="1689" actId="790"/>
        <pc:sldMkLst>
          <pc:docMk/>
          <pc:sldMk cId="2572925124" sldId="283"/>
        </pc:sldMkLst>
        <pc:spChg chg="mod">
          <ac:chgData name="Mario Oscar Llanos" userId="8f8c21891f5fb309" providerId="LiveId" clId="{557195C4-98F6-A44A-A3EA-DFCAC531C8BE}" dt="2021-11-27T13:46:14.415" v="1689" actId="790"/>
          <ac:spMkLst>
            <pc:docMk/>
            <pc:sldMk cId="2572925124" sldId="283"/>
            <ac:spMk id="2" creationId="{906A18E7-8D38-5D4B-B3BF-7FC7EE1BF346}"/>
          </ac:spMkLst>
        </pc:spChg>
        <pc:spChg chg="mod">
          <ac:chgData name="Mario Oscar Llanos" userId="8f8c21891f5fb309" providerId="LiveId" clId="{557195C4-98F6-A44A-A3EA-DFCAC531C8BE}" dt="2021-11-27T13:46:14.415" v="1689" actId="790"/>
          <ac:spMkLst>
            <pc:docMk/>
            <pc:sldMk cId="2572925124" sldId="283"/>
            <ac:spMk id="3" creationId="{9319E976-B576-014F-AD93-A8C281E90B1B}"/>
          </ac:spMkLst>
        </pc:spChg>
        <pc:picChg chg="mod">
          <ac:chgData name="Mario Oscar Llanos" userId="8f8c21891f5fb309" providerId="LiveId" clId="{557195C4-98F6-A44A-A3EA-DFCAC531C8BE}" dt="2021-11-26T21:54:26.691" v="1161" actId="14100"/>
          <ac:picMkLst>
            <pc:docMk/>
            <pc:sldMk cId="2572925124" sldId="283"/>
            <ac:picMk id="6" creationId="{076F9B9A-B38C-F848-998A-1BFFFC7A38CE}"/>
          </ac:picMkLst>
        </pc:picChg>
      </pc:sldChg>
      <pc:sldChg chg="modSp mod">
        <pc:chgData name="Mario Oscar Llanos" userId="8f8c21891f5fb309" providerId="LiveId" clId="{557195C4-98F6-A44A-A3EA-DFCAC531C8BE}" dt="2021-11-27T13:46:14.415" v="1689" actId="790"/>
        <pc:sldMkLst>
          <pc:docMk/>
          <pc:sldMk cId="2726242818" sldId="284"/>
        </pc:sldMkLst>
        <pc:spChg chg="mod">
          <ac:chgData name="Mario Oscar Llanos" userId="8f8c21891f5fb309" providerId="LiveId" clId="{557195C4-98F6-A44A-A3EA-DFCAC531C8BE}" dt="2021-11-27T13:46:14.415" v="1689" actId="790"/>
          <ac:spMkLst>
            <pc:docMk/>
            <pc:sldMk cId="2726242818" sldId="284"/>
            <ac:spMk id="2" creationId="{6BE41025-C5DD-A54D-BAC8-466D9CC0D594}"/>
          </ac:spMkLst>
        </pc:spChg>
        <pc:spChg chg="mod">
          <ac:chgData name="Mario Oscar Llanos" userId="8f8c21891f5fb309" providerId="LiveId" clId="{557195C4-98F6-A44A-A3EA-DFCAC531C8BE}" dt="2021-11-26T18:09:46.674" v="19" actId="242"/>
          <ac:spMkLst>
            <pc:docMk/>
            <pc:sldMk cId="2726242818" sldId="284"/>
            <ac:spMk id="3" creationId="{37E3345F-C359-9B42-871A-12DE0BBFE68D}"/>
          </ac:spMkLst>
        </pc:spChg>
      </pc:sldChg>
      <pc:sldChg chg="modSp mod">
        <pc:chgData name="Mario Oscar Llanos" userId="8f8c21891f5fb309" providerId="LiveId" clId="{557195C4-98F6-A44A-A3EA-DFCAC531C8BE}" dt="2021-11-27T13:46:14.415" v="1689" actId="790"/>
        <pc:sldMkLst>
          <pc:docMk/>
          <pc:sldMk cId="3395240011" sldId="285"/>
        </pc:sldMkLst>
        <pc:spChg chg="mod">
          <ac:chgData name="Mario Oscar Llanos" userId="8f8c21891f5fb309" providerId="LiveId" clId="{557195C4-98F6-A44A-A3EA-DFCAC531C8BE}" dt="2021-11-27T13:46:14.415" v="1689" actId="790"/>
          <ac:spMkLst>
            <pc:docMk/>
            <pc:sldMk cId="3395240011" sldId="285"/>
            <ac:spMk id="2" creationId="{BB6E0CC0-2E3A-3345-972D-0D4AF28585A6}"/>
          </ac:spMkLst>
        </pc:spChg>
        <pc:spChg chg="mod">
          <ac:chgData name="Mario Oscar Llanos" userId="8f8c21891f5fb309" providerId="LiveId" clId="{557195C4-98F6-A44A-A3EA-DFCAC531C8BE}" dt="2021-11-27T13:46:14.415" v="1689" actId="790"/>
          <ac:spMkLst>
            <pc:docMk/>
            <pc:sldMk cId="3395240011" sldId="285"/>
            <ac:spMk id="3" creationId="{7B07F922-5082-F74B-8B07-71C5284EE9CE}"/>
          </ac:spMkLst>
        </pc:spChg>
      </pc:sldChg>
      <pc:sldChg chg="addSp modSp mod setBg">
        <pc:chgData name="Mario Oscar Llanos" userId="8f8c21891f5fb309" providerId="LiveId" clId="{557195C4-98F6-A44A-A3EA-DFCAC531C8BE}" dt="2021-11-27T13:46:14.415" v="1689" actId="790"/>
        <pc:sldMkLst>
          <pc:docMk/>
          <pc:sldMk cId="1561377823" sldId="286"/>
        </pc:sldMkLst>
        <pc:spChg chg="mod">
          <ac:chgData name="Mario Oscar Llanos" userId="8f8c21891f5fb309" providerId="LiveId" clId="{557195C4-98F6-A44A-A3EA-DFCAC531C8BE}" dt="2021-11-27T13:46:14.415" v="1689" actId="790"/>
          <ac:spMkLst>
            <pc:docMk/>
            <pc:sldMk cId="1561377823" sldId="286"/>
            <ac:spMk id="2" creationId="{BB6E0CC0-2E3A-3345-972D-0D4AF28585A6}"/>
          </ac:spMkLst>
        </pc:spChg>
        <pc:spChg chg="mod">
          <ac:chgData name="Mario Oscar Llanos" userId="8f8c21891f5fb309" providerId="LiveId" clId="{557195C4-98F6-A44A-A3EA-DFCAC531C8BE}" dt="2021-11-27T13:46:14.415" v="1689" actId="790"/>
          <ac:spMkLst>
            <pc:docMk/>
            <pc:sldMk cId="1561377823" sldId="286"/>
            <ac:spMk id="3" creationId="{7B07F922-5082-F74B-8B07-71C5284EE9CE}"/>
          </ac:spMkLst>
        </pc:spChg>
        <pc:grpChg chg="add">
          <ac:chgData name="Mario Oscar Llanos" userId="8f8c21891f5fb309" providerId="LiveId" clId="{557195C4-98F6-A44A-A3EA-DFCAC531C8BE}" dt="2021-11-26T22:18:49.110" v="1302" actId="26606"/>
          <ac:grpSpMkLst>
            <pc:docMk/>
            <pc:sldMk cId="1561377823" sldId="286"/>
            <ac:grpSpMk id="73" creationId="{9795E515-5F57-431F-9A0D-3A0419DF7572}"/>
          </ac:grpSpMkLst>
        </pc:grpChg>
        <pc:grpChg chg="add">
          <ac:chgData name="Mario Oscar Llanos" userId="8f8c21891f5fb309" providerId="LiveId" clId="{557195C4-98F6-A44A-A3EA-DFCAC531C8BE}" dt="2021-11-26T22:18:49.110" v="1302" actId="26606"/>
          <ac:grpSpMkLst>
            <pc:docMk/>
            <pc:sldMk cId="1561377823" sldId="286"/>
            <ac:grpSpMk id="129" creationId="{6C68F39D-867D-4AFF-94C4-C3829AD5C5B5}"/>
          </ac:grpSpMkLst>
        </pc:grpChg>
        <pc:grpChg chg="add">
          <ac:chgData name="Mario Oscar Llanos" userId="8f8c21891f5fb309" providerId="LiveId" clId="{557195C4-98F6-A44A-A3EA-DFCAC531C8BE}" dt="2021-11-26T22:18:49.110" v="1302" actId="26606"/>
          <ac:grpSpMkLst>
            <pc:docMk/>
            <pc:sldMk cId="1561377823" sldId="286"/>
            <ac:grpSpMk id="133" creationId="{4466CCD0-FEF9-460D-9FB6-11613A492B66}"/>
          </ac:grpSpMkLst>
        </pc:grpChg>
        <pc:grpChg chg="add">
          <ac:chgData name="Mario Oscar Llanos" userId="8f8c21891f5fb309" providerId="LiveId" clId="{557195C4-98F6-A44A-A3EA-DFCAC531C8BE}" dt="2021-11-26T22:18:49.110" v="1302" actId="26606"/>
          <ac:grpSpMkLst>
            <pc:docMk/>
            <pc:sldMk cId="1561377823" sldId="286"/>
            <ac:grpSpMk id="189" creationId="{176E1971-1C4C-46C8-A821-63766428014D}"/>
          </ac:grpSpMkLst>
        </pc:grpChg>
        <pc:picChg chg="add">
          <ac:chgData name="Mario Oscar Llanos" userId="8f8c21891f5fb309" providerId="LiveId" clId="{557195C4-98F6-A44A-A3EA-DFCAC531C8BE}" dt="2021-11-26T22:18:49.110" v="1302" actId="26606"/>
          <ac:picMkLst>
            <pc:docMk/>
            <pc:sldMk cId="1561377823" sldId="286"/>
            <ac:picMk id="71" creationId="{50C065C3-0FE3-4452-B765-CB05BBB2A983}"/>
          </ac:picMkLst>
        </pc:picChg>
        <pc:picChg chg="add mod">
          <ac:chgData name="Mario Oscar Llanos" userId="8f8c21891f5fb309" providerId="LiveId" clId="{557195C4-98F6-A44A-A3EA-DFCAC531C8BE}" dt="2021-11-26T22:18:49.110" v="1302" actId="26606"/>
          <ac:picMkLst>
            <pc:docMk/>
            <pc:sldMk cId="1561377823" sldId="286"/>
            <ac:picMk id="1026" creationId="{A6B78F51-5121-224C-A1D2-30077C86A8F0}"/>
          </ac:picMkLst>
        </pc:picChg>
      </pc:sldChg>
      <pc:sldChg chg="addSp modSp mod ord">
        <pc:chgData name="Mario Oscar Llanos" userId="8f8c21891f5fb309" providerId="LiveId" clId="{557195C4-98F6-A44A-A3EA-DFCAC531C8BE}" dt="2021-11-27T13:46:14.415" v="1689" actId="790"/>
        <pc:sldMkLst>
          <pc:docMk/>
          <pc:sldMk cId="891832889" sldId="288"/>
        </pc:sldMkLst>
        <pc:spChg chg="mod">
          <ac:chgData name="Mario Oscar Llanos" userId="8f8c21891f5fb309" providerId="LiveId" clId="{557195C4-98F6-A44A-A3EA-DFCAC531C8BE}" dt="2021-11-27T13:46:14.415" v="1689" actId="790"/>
          <ac:spMkLst>
            <pc:docMk/>
            <pc:sldMk cId="891832889" sldId="288"/>
            <ac:spMk id="2" creationId="{17D67BEC-7629-1442-9B55-D3E8DFCD7BC7}"/>
          </ac:spMkLst>
        </pc:spChg>
        <pc:picChg chg="add mod">
          <ac:chgData name="Mario Oscar Llanos" userId="8f8c21891f5fb309" providerId="LiveId" clId="{557195C4-98F6-A44A-A3EA-DFCAC531C8BE}" dt="2021-11-26T22:21:01.299" v="1310" actId="1076"/>
          <ac:picMkLst>
            <pc:docMk/>
            <pc:sldMk cId="891832889" sldId="288"/>
            <ac:picMk id="2050" creationId="{5319F611-FB22-484A-8156-0202043AE508}"/>
          </ac:picMkLst>
        </pc:picChg>
      </pc:sldChg>
      <pc:sldChg chg="addSp modSp mod">
        <pc:chgData name="Mario Oscar Llanos" userId="8f8c21891f5fb309" providerId="LiveId" clId="{557195C4-98F6-A44A-A3EA-DFCAC531C8BE}" dt="2021-11-27T13:46:14.415" v="1689" actId="790"/>
        <pc:sldMkLst>
          <pc:docMk/>
          <pc:sldMk cId="3595344698" sldId="289"/>
        </pc:sldMkLst>
        <pc:spChg chg="mod">
          <ac:chgData name="Mario Oscar Llanos" userId="8f8c21891f5fb309" providerId="LiveId" clId="{557195C4-98F6-A44A-A3EA-DFCAC531C8BE}" dt="2021-11-27T13:46:14.415" v="1689" actId="790"/>
          <ac:spMkLst>
            <pc:docMk/>
            <pc:sldMk cId="3595344698" sldId="289"/>
            <ac:spMk id="2" creationId="{17D67BEC-7629-1442-9B55-D3E8DFCD7BC7}"/>
          </ac:spMkLst>
        </pc:spChg>
        <pc:picChg chg="add mod">
          <ac:chgData name="Mario Oscar Llanos" userId="8f8c21891f5fb309" providerId="LiveId" clId="{557195C4-98F6-A44A-A3EA-DFCAC531C8BE}" dt="2021-11-26T22:23:52.627" v="1321" actId="1076"/>
          <ac:picMkLst>
            <pc:docMk/>
            <pc:sldMk cId="3595344698" sldId="289"/>
            <ac:picMk id="3074" creationId="{E0919883-4628-5846-A57E-FC38021642BE}"/>
          </ac:picMkLst>
        </pc:picChg>
      </pc:sldChg>
      <pc:sldChg chg="del">
        <pc:chgData name="Mario Oscar Llanos" userId="8f8c21891f5fb309" providerId="LiveId" clId="{557195C4-98F6-A44A-A3EA-DFCAC531C8BE}" dt="2021-11-26T19:19:56.596" v="630" actId="2696"/>
        <pc:sldMkLst>
          <pc:docMk/>
          <pc:sldMk cId="2024602754" sldId="290"/>
        </pc:sldMkLst>
      </pc:sldChg>
      <pc:sldChg chg="addSp modSp mod">
        <pc:chgData name="Mario Oscar Llanos" userId="8f8c21891f5fb309" providerId="LiveId" clId="{557195C4-98F6-A44A-A3EA-DFCAC531C8BE}" dt="2021-11-27T13:46:14.415" v="1689" actId="790"/>
        <pc:sldMkLst>
          <pc:docMk/>
          <pc:sldMk cId="2477682642" sldId="292"/>
        </pc:sldMkLst>
        <pc:spChg chg="mod">
          <ac:chgData name="Mario Oscar Llanos" userId="8f8c21891f5fb309" providerId="LiveId" clId="{557195C4-98F6-A44A-A3EA-DFCAC531C8BE}" dt="2021-11-27T13:46:14.415" v="1689" actId="790"/>
          <ac:spMkLst>
            <pc:docMk/>
            <pc:sldMk cId="2477682642" sldId="292"/>
            <ac:spMk id="2" creationId="{17D67BEC-7629-1442-9B55-D3E8DFCD7BC7}"/>
          </ac:spMkLst>
        </pc:spChg>
        <pc:picChg chg="add mod">
          <ac:chgData name="Mario Oscar Llanos" userId="8f8c21891f5fb309" providerId="LiveId" clId="{557195C4-98F6-A44A-A3EA-DFCAC531C8BE}" dt="2021-11-26T22:26:04.873" v="1328" actId="14100"/>
          <ac:picMkLst>
            <pc:docMk/>
            <pc:sldMk cId="2477682642" sldId="292"/>
            <ac:picMk id="4098" creationId="{C0312679-E87E-A348-85F4-E180D9A7032D}"/>
          </ac:picMkLst>
        </pc:picChg>
      </pc:sldChg>
      <pc:sldChg chg="addSp modSp mod">
        <pc:chgData name="Mario Oscar Llanos" userId="8f8c21891f5fb309" providerId="LiveId" clId="{557195C4-98F6-A44A-A3EA-DFCAC531C8BE}" dt="2021-11-27T13:46:14.415" v="1689" actId="790"/>
        <pc:sldMkLst>
          <pc:docMk/>
          <pc:sldMk cId="3975372421" sldId="293"/>
        </pc:sldMkLst>
        <pc:spChg chg="mod">
          <ac:chgData name="Mario Oscar Llanos" userId="8f8c21891f5fb309" providerId="LiveId" clId="{557195C4-98F6-A44A-A3EA-DFCAC531C8BE}" dt="2021-11-27T13:46:14.415" v="1689" actId="790"/>
          <ac:spMkLst>
            <pc:docMk/>
            <pc:sldMk cId="3975372421" sldId="293"/>
            <ac:spMk id="2" creationId="{17D67BEC-7629-1442-9B55-D3E8DFCD7BC7}"/>
          </ac:spMkLst>
        </pc:spChg>
        <pc:picChg chg="add mod">
          <ac:chgData name="Mario Oscar Llanos" userId="8f8c21891f5fb309" providerId="LiveId" clId="{557195C4-98F6-A44A-A3EA-DFCAC531C8BE}" dt="2021-11-26T22:28:33.229" v="1332" actId="14100"/>
          <ac:picMkLst>
            <pc:docMk/>
            <pc:sldMk cId="3975372421" sldId="293"/>
            <ac:picMk id="5122" creationId="{7E44FC90-F519-8B4F-92AA-D33CE43CDA28}"/>
          </ac:picMkLst>
        </pc:picChg>
      </pc:sldChg>
      <pc:sldChg chg="addSp modSp mod">
        <pc:chgData name="Mario Oscar Llanos" userId="8f8c21891f5fb309" providerId="LiveId" clId="{557195C4-98F6-A44A-A3EA-DFCAC531C8BE}" dt="2021-11-27T13:46:14.415" v="1689" actId="790"/>
        <pc:sldMkLst>
          <pc:docMk/>
          <pc:sldMk cId="2094693718" sldId="294"/>
        </pc:sldMkLst>
        <pc:spChg chg="mod">
          <ac:chgData name="Mario Oscar Llanos" userId="8f8c21891f5fb309" providerId="LiveId" clId="{557195C4-98F6-A44A-A3EA-DFCAC531C8BE}" dt="2021-11-27T13:46:14.415" v="1689" actId="790"/>
          <ac:spMkLst>
            <pc:docMk/>
            <pc:sldMk cId="2094693718" sldId="294"/>
            <ac:spMk id="2" creationId="{17D67BEC-7629-1442-9B55-D3E8DFCD7BC7}"/>
          </ac:spMkLst>
        </pc:spChg>
        <pc:picChg chg="add mod">
          <ac:chgData name="Mario Oscar Llanos" userId="8f8c21891f5fb309" providerId="LiveId" clId="{557195C4-98F6-A44A-A3EA-DFCAC531C8BE}" dt="2021-11-26T22:30:39.961" v="1341" actId="14100"/>
          <ac:picMkLst>
            <pc:docMk/>
            <pc:sldMk cId="2094693718" sldId="294"/>
            <ac:picMk id="6146" creationId="{E73BE909-6C7B-C041-AC14-784B8382FAB5}"/>
          </ac:picMkLst>
        </pc:picChg>
      </pc:sldChg>
      <pc:sldChg chg="addSp modSp mod">
        <pc:chgData name="Mario Oscar Llanos" userId="8f8c21891f5fb309" providerId="LiveId" clId="{557195C4-98F6-A44A-A3EA-DFCAC531C8BE}" dt="2021-11-27T13:46:14.415" v="1689" actId="790"/>
        <pc:sldMkLst>
          <pc:docMk/>
          <pc:sldMk cId="883621005" sldId="295"/>
        </pc:sldMkLst>
        <pc:spChg chg="mod">
          <ac:chgData name="Mario Oscar Llanos" userId="8f8c21891f5fb309" providerId="LiveId" clId="{557195C4-98F6-A44A-A3EA-DFCAC531C8BE}" dt="2021-11-27T13:46:14.415" v="1689" actId="790"/>
          <ac:spMkLst>
            <pc:docMk/>
            <pc:sldMk cId="883621005" sldId="295"/>
            <ac:spMk id="2" creationId="{17D67BEC-7629-1442-9B55-D3E8DFCD7BC7}"/>
          </ac:spMkLst>
        </pc:spChg>
        <pc:picChg chg="add mod">
          <ac:chgData name="Mario Oscar Llanos" userId="8f8c21891f5fb309" providerId="LiveId" clId="{557195C4-98F6-A44A-A3EA-DFCAC531C8BE}" dt="2021-11-26T22:32:44.759" v="1350" actId="1076"/>
          <ac:picMkLst>
            <pc:docMk/>
            <pc:sldMk cId="883621005" sldId="295"/>
            <ac:picMk id="7170" creationId="{12DC02E4-0CB6-B44C-BC97-D6100F0879DE}"/>
          </ac:picMkLst>
        </pc:picChg>
      </pc:sldChg>
      <pc:sldChg chg="modSp mod">
        <pc:chgData name="Mario Oscar Llanos" userId="8f8c21891f5fb309" providerId="LiveId" clId="{557195C4-98F6-A44A-A3EA-DFCAC531C8BE}" dt="2021-11-27T13:46:14.415" v="1689" actId="790"/>
        <pc:sldMkLst>
          <pc:docMk/>
          <pc:sldMk cId="1035143432" sldId="296"/>
        </pc:sldMkLst>
        <pc:spChg chg="mod">
          <ac:chgData name="Mario Oscar Llanos" userId="8f8c21891f5fb309" providerId="LiveId" clId="{557195C4-98F6-A44A-A3EA-DFCAC531C8BE}" dt="2021-11-27T13:46:14.415" v="1689" actId="790"/>
          <ac:spMkLst>
            <pc:docMk/>
            <pc:sldMk cId="1035143432" sldId="296"/>
            <ac:spMk id="2" creationId="{17D67BEC-7629-1442-9B55-D3E8DFCD7BC7}"/>
          </ac:spMkLst>
        </pc:spChg>
      </pc:sldChg>
      <pc:sldChg chg="addSp modSp mod">
        <pc:chgData name="Mario Oscar Llanos" userId="8f8c21891f5fb309" providerId="LiveId" clId="{557195C4-98F6-A44A-A3EA-DFCAC531C8BE}" dt="2021-11-27T13:46:14.415" v="1689" actId="790"/>
        <pc:sldMkLst>
          <pc:docMk/>
          <pc:sldMk cId="2441900279" sldId="297"/>
        </pc:sldMkLst>
        <pc:spChg chg="mod">
          <ac:chgData name="Mario Oscar Llanos" userId="8f8c21891f5fb309" providerId="LiveId" clId="{557195C4-98F6-A44A-A3EA-DFCAC531C8BE}" dt="2021-11-27T13:46:14.415" v="1689" actId="790"/>
          <ac:spMkLst>
            <pc:docMk/>
            <pc:sldMk cId="2441900279" sldId="297"/>
            <ac:spMk id="2" creationId="{17D67BEC-7629-1442-9B55-D3E8DFCD7BC7}"/>
          </ac:spMkLst>
        </pc:spChg>
        <pc:picChg chg="add mod">
          <ac:chgData name="Mario Oscar Llanos" userId="8f8c21891f5fb309" providerId="LiveId" clId="{557195C4-98F6-A44A-A3EA-DFCAC531C8BE}" dt="2021-11-26T22:34:48.656" v="1354" actId="1076"/>
          <ac:picMkLst>
            <pc:docMk/>
            <pc:sldMk cId="2441900279" sldId="297"/>
            <ac:picMk id="8194" creationId="{14A8605B-11A6-064C-9470-6DE70176DA16}"/>
          </ac:picMkLst>
        </pc:picChg>
      </pc:sldChg>
      <pc:sldChg chg="addSp delSp modSp mod">
        <pc:chgData name="Mario Oscar Llanos" userId="8f8c21891f5fb309" providerId="LiveId" clId="{557195C4-98F6-A44A-A3EA-DFCAC531C8BE}" dt="2021-11-27T13:46:14.415" v="1689" actId="790"/>
        <pc:sldMkLst>
          <pc:docMk/>
          <pc:sldMk cId="1113777828" sldId="299"/>
        </pc:sldMkLst>
        <pc:spChg chg="mod">
          <ac:chgData name="Mario Oscar Llanos" userId="8f8c21891f5fb309" providerId="LiveId" clId="{557195C4-98F6-A44A-A3EA-DFCAC531C8BE}" dt="2021-11-27T13:46:14.415" v="1689" actId="790"/>
          <ac:spMkLst>
            <pc:docMk/>
            <pc:sldMk cId="1113777828" sldId="299"/>
            <ac:spMk id="2" creationId="{17D67BEC-7629-1442-9B55-D3E8DFCD7BC7}"/>
          </ac:spMkLst>
        </pc:spChg>
        <pc:spChg chg="add del">
          <ac:chgData name="Mario Oscar Llanos" userId="8f8c21891f5fb309" providerId="LiveId" clId="{557195C4-98F6-A44A-A3EA-DFCAC531C8BE}" dt="2021-11-26T22:36:31.879" v="1358"/>
          <ac:spMkLst>
            <pc:docMk/>
            <pc:sldMk cId="1113777828" sldId="299"/>
            <ac:spMk id="3" creationId="{AB75AEBE-E638-B245-8B01-67AF26AEC434}"/>
          </ac:spMkLst>
        </pc:spChg>
        <pc:spChg chg="add del">
          <ac:chgData name="Mario Oscar Llanos" userId="8f8c21891f5fb309" providerId="LiveId" clId="{557195C4-98F6-A44A-A3EA-DFCAC531C8BE}" dt="2021-11-26T22:36:41.588" v="1360"/>
          <ac:spMkLst>
            <pc:docMk/>
            <pc:sldMk cId="1113777828" sldId="299"/>
            <ac:spMk id="4" creationId="{E842B9F4-8453-4945-8507-2166166E1AA8}"/>
          </ac:spMkLst>
        </pc:spChg>
        <pc:picChg chg="add mod modCrop">
          <ac:chgData name="Mario Oscar Llanos" userId="8f8c21891f5fb309" providerId="LiveId" clId="{557195C4-98F6-A44A-A3EA-DFCAC531C8BE}" dt="2021-11-26T22:37:31.851" v="1369" actId="18131"/>
          <ac:picMkLst>
            <pc:docMk/>
            <pc:sldMk cId="1113777828" sldId="299"/>
            <ac:picMk id="5" creationId="{E976CF47-50F2-DD43-9CCA-D9F98B3EA31F}"/>
          </ac:picMkLst>
        </pc:picChg>
      </pc:sldChg>
      <pc:sldChg chg="addSp modSp mod">
        <pc:chgData name="Mario Oscar Llanos" userId="8f8c21891f5fb309" providerId="LiveId" clId="{557195C4-98F6-A44A-A3EA-DFCAC531C8BE}" dt="2021-11-27T13:46:14.415" v="1689" actId="790"/>
        <pc:sldMkLst>
          <pc:docMk/>
          <pc:sldMk cId="2217242499" sldId="300"/>
        </pc:sldMkLst>
        <pc:spChg chg="mod">
          <ac:chgData name="Mario Oscar Llanos" userId="8f8c21891f5fb309" providerId="LiveId" clId="{557195C4-98F6-A44A-A3EA-DFCAC531C8BE}" dt="2021-11-27T13:46:14.415" v="1689" actId="790"/>
          <ac:spMkLst>
            <pc:docMk/>
            <pc:sldMk cId="2217242499" sldId="300"/>
            <ac:spMk id="2" creationId="{17D67BEC-7629-1442-9B55-D3E8DFCD7BC7}"/>
          </ac:spMkLst>
        </pc:spChg>
        <pc:picChg chg="add mod">
          <ac:chgData name="Mario Oscar Llanos" userId="8f8c21891f5fb309" providerId="LiveId" clId="{557195C4-98F6-A44A-A3EA-DFCAC531C8BE}" dt="2021-11-27T13:41:27.906" v="1688"/>
          <ac:picMkLst>
            <pc:docMk/>
            <pc:sldMk cId="2217242499" sldId="300"/>
            <ac:picMk id="10242" creationId="{3E3F6741-2BE6-FD4D-8EFF-E520596ABA41}"/>
          </ac:picMkLst>
        </pc:picChg>
      </pc:sldChg>
      <pc:sldChg chg="addSp modSp mod">
        <pc:chgData name="Mario Oscar Llanos" userId="8f8c21891f5fb309" providerId="LiveId" clId="{557195C4-98F6-A44A-A3EA-DFCAC531C8BE}" dt="2021-11-27T13:46:14.415" v="1689" actId="790"/>
        <pc:sldMkLst>
          <pc:docMk/>
          <pc:sldMk cId="268949049" sldId="301"/>
        </pc:sldMkLst>
        <pc:spChg chg="mod">
          <ac:chgData name="Mario Oscar Llanos" userId="8f8c21891f5fb309" providerId="LiveId" clId="{557195C4-98F6-A44A-A3EA-DFCAC531C8BE}" dt="2021-11-27T13:46:14.415" v="1689" actId="790"/>
          <ac:spMkLst>
            <pc:docMk/>
            <pc:sldMk cId="268949049" sldId="301"/>
            <ac:spMk id="2" creationId="{17D67BEC-7629-1442-9B55-D3E8DFCD7BC7}"/>
          </ac:spMkLst>
        </pc:spChg>
        <pc:picChg chg="add mod">
          <ac:chgData name="Mario Oscar Llanos" userId="8f8c21891f5fb309" providerId="LiveId" clId="{557195C4-98F6-A44A-A3EA-DFCAC531C8BE}" dt="2021-11-26T22:43:26.769" v="1381" actId="14100"/>
          <ac:picMkLst>
            <pc:docMk/>
            <pc:sldMk cId="268949049" sldId="301"/>
            <ac:picMk id="11266" creationId="{2E4B5C51-2A00-F248-971C-61581EAEF1C9}"/>
          </ac:picMkLst>
        </pc:picChg>
      </pc:sldChg>
      <pc:sldChg chg="modSp mod">
        <pc:chgData name="Mario Oscar Llanos" userId="8f8c21891f5fb309" providerId="LiveId" clId="{557195C4-98F6-A44A-A3EA-DFCAC531C8BE}" dt="2021-11-27T13:46:14.415" v="1689" actId="790"/>
        <pc:sldMkLst>
          <pc:docMk/>
          <pc:sldMk cId="1993190847" sldId="302"/>
        </pc:sldMkLst>
        <pc:spChg chg="mod">
          <ac:chgData name="Mario Oscar Llanos" userId="8f8c21891f5fb309" providerId="LiveId" clId="{557195C4-98F6-A44A-A3EA-DFCAC531C8BE}" dt="2021-11-27T13:46:14.415" v="1689" actId="790"/>
          <ac:spMkLst>
            <pc:docMk/>
            <pc:sldMk cId="1993190847" sldId="302"/>
            <ac:spMk id="2" creationId="{17D67BEC-7629-1442-9B55-D3E8DFCD7BC7}"/>
          </ac:spMkLst>
        </pc:spChg>
      </pc:sldChg>
      <pc:sldChg chg="addSp modSp mod">
        <pc:chgData name="Mario Oscar Llanos" userId="8f8c21891f5fb309" providerId="LiveId" clId="{557195C4-98F6-A44A-A3EA-DFCAC531C8BE}" dt="2021-11-27T13:46:14.415" v="1689" actId="790"/>
        <pc:sldMkLst>
          <pc:docMk/>
          <pc:sldMk cId="3613610400" sldId="303"/>
        </pc:sldMkLst>
        <pc:spChg chg="mod">
          <ac:chgData name="Mario Oscar Llanos" userId="8f8c21891f5fb309" providerId="LiveId" clId="{557195C4-98F6-A44A-A3EA-DFCAC531C8BE}" dt="2021-11-27T13:46:14.415" v="1689" actId="790"/>
          <ac:spMkLst>
            <pc:docMk/>
            <pc:sldMk cId="3613610400" sldId="303"/>
            <ac:spMk id="2" creationId="{17D67BEC-7629-1442-9B55-D3E8DFCD7BC7}"/>
          </ac:spMkLst>
        </pc:spChg>
        <pc:picChg chg="add mod">
          <ac:chgData name="Mario Oscar Llanos" userId="8f8c21891f5fb309" providerId="LiveId" clId="{557195C4-98F6-A44A-A3EA-DFCAC531C8BE}" dt="2021-11-26T22:47:21.377" v="1391" actId="166"/>
          <ac:picMkLst>
            <pc:docMk/>
            <pc:sldMk cId="3613610400" sldId="303"/>
            <ac:picMk id="12290" creationId="{2E3C6726-D421-424A-8003-97DBCFBED1C2}"/>
          </ac:picMkLst>
        </pc:picChg>
      </pc:sldChg>
      <pc:sldChg chg="addSp delSp modSp mod">
        <pc:chgData name="Mario Oscar Llanos" userId="8f8c21891f5fb309" providerId="LiveId" clId="{557195C4-98F6-A44A-A3EA-DFCAC531C8BE}" dt="2021-11-27T13:46:14.415" v="1689" actId="790"/>
        <pc:sldMkLst>
          <pc:docMk/>
          <pc:sldMk cId="4178680738" sldId="304"/>
        </pc:sldMkLst>
        <pc:spChg chg="mod">
          <ac:chgData name="Mario Oscar Llanos" userId="8f8c21891f5fb309" providerId="LiveId" clId="{557195C4-98F6-A44A-A3EA-DFCAC531C8BE}" dt="2021-11-27T13:46:14.415" v="1689" actId="790"/>
          <ac:spMkLst>
            <pc:docMk/>
            <pc:sldMk cId="4178680738" sldId="304"/>
            <ac:spMk id="2" creationId="{17D67BEC-7629-1442-9B55-D3E8DFCD7BC7}"/>
          </ac:spMkLst>
        </pc:spChg>
        <pc:spChg chg="add del">
          <ac:chgData name="Mario Oscar Llanos" userId="8f8c21891f5fb309" providerId="LiveId" clId="{557195C4-98F6-A44A-A3EA-DFCAC531C8BE}" dt="2021-11-26T22:50:02.672" v="1398"/>
          <ac:spMkLst>
            <pc:docMk/>
            <pc:sldMk cId="4178680738" sldId="304"/>
            <ac:spMk id="3" creationId="{3BED77BF-FF32-3B45-9D8B-82ADBB2180BE}"/>
          </ac:spMkLst>
        </pc:spChg>
        <pc:picChg chg="add mod modCrop">
          <ac:chgData name="Mario Oscar Llanos" userId="8f8c21891f5fb309" providerId="LiveId" clId="{557195C4-98F6-A44A-A3EA-DFCAC531C8BE}" dt="2021-11-26T22:50:41.629" v="1405" actId="14100"/>
          <ac:picMkLst>
            <pc:docMk/>
            <pc:sldMk cId="4178680738" sldId="304"/>
            <ac:picMk id="4" creationId="{CAF86841-8BB9-C041-B786-EBAED9D0488B}"/>
          </ac:picMkLst>
        </pc:picChg>
      </pc:sldChg>
      <pc:sldChg chg="addSp delSp modSp mod">
        <pc:chgData name="Mario Oscar Llanos" userId="8f8c21891f5fb309" providerId="LiveId" clId="{557195C4-98F6-A44A-A3EA-DFCAC531C8BE}" dt="2021-11-27T13:46:14.415" v="1689" actId="790"/>
        <pc:sldMkLst>
          <pc:docMk/>
          <pc:sldMk cId="2491217952" sldId="305"/>
        </pc:sldMkLst>
        <pc:spChg chg="mod">
          <ac:chgData name="Mario Oscar Llanos" userId="8f8c21891f5fb309" providerId="LiveId" clId="{557195C4-98F6-A44A-A3EA-DFCAC531C8BE}" dt="2021-11-27T13:46:14.415" v="1689" actId="790"/>
          <ac:spMkLst>
            <pc:docMk/>
            <pc:sldMk cId="2491217952" sldId="305"/>
            <ac:spMk id="2" creationId="{17D67BEC-7629-1442-9B55-D3E8DFCD7BC7}"/>
          </ac:spMkLst>
        </pc:spChg>
        <pc:spChg chg="add del">
          <ac:chgData name="Mario Oscar Llanos" userId="8f8c21891f5fb309" providerId="LiveId" clId="{557195C4-98F6-A44A-A3EA-DFCAC531C8BE}" dt="2021-11-26T22:52:20.582" v="1408"/>
          <ac:spMkLst>
            <pc:docMk/>
            <pc:sldMk cId="2491217952" sldId="305"/>
            <ac:spMk id="3" creationId="{481A943C-9F05-814B-B10D-0F6CD3BD5323}"/>
          </ac:spMkLst>
        </pc:spChg>
        <pc:picChg chg="add mod modCrop">
          <ac:chgData name="Mario Oscar Llanos" userId="8f8c21891f5fb309" providerId="LiveId" clId="{557195C4-98F6-A44A-A3EA-DFCAC531C8BE}" dt="2021-11-26T22:53:47.166" v="1420" actId="1076"/>
          <ac:picMkLst>
            <pc:docMk/>
            <pc:sldMk cId="2491217952" sldId="305"/>
            <ac:picMk id="4" creationId="{C242F5FC-DF10-834F-A277-8731A37F6AE9}"/>
          </ac:picMkLst>
        </pc:picChg>
      </pc:sldChg>
      <pc:sldChg chg="modSp mod">
        <pc:chgData name="Mario Oscar Llanos" userId="8f8c21891f5fb309" providerId="LiveId" clId="{557195C4-98F6-A44A-A3EA-DFCAC531C8BE}" dt="2021-11-27T13:46:14.415" v="1689" actId="790"/>
        <pc:sldMkLst>
          <pc:docMk/>
          <pc:sldMk cId="3620203492" sldId="306"/>
        </pc:sldMkLst>
        <pc:spChg chg="mod">
          <ac:chgData name="Mario Oscar Llanos" userId="8f8c21891f5fb309" providerId="LiveId" clId="{557195C4-98F6-A44A-A3EA-DFCAC531C8BE}" dt="2021-11-27T13:46:14.415" v="1689" actId="790"/>
          <ac:spMkLst>
            <pc:docMk/>
            <pc:sldMk cId="3620203492" sldId="306"/>
            <ac:spMk id="2" creationId="{17D67BEC-7629-1442-9B55-D3E8DFCD7BC7}"/>
          </ac:spMkLst>
        </pc:spChg>
      </pc:sldChg>
      <pc:sldChg chg="modSp mod">
        <pc:chgData name="Mario Oscar Llanos" userId="8f8c21891f5fb309" providerId="LiveId" clId="{557195C4-98F6-A44A-A3EA-DFCAC531C8BE}" dt="2021-11-27T13:46:14.415" v="1689" actId="790"/>
        <pc:sldMkLst>
          <pc:docMk/>
          <pc:sldMk cId="1959958403" sldId="307"/>
        </pc:sldMkLst>
        <pc:spChg chg="mod">
          <ac:chgData name="Mario Oscar Llanos" userId="8f8c21891f5fb309" providerId="LiveId" clId="{557195C4-98F6-A44A-A3EA-DFCAC531C8BE}" dt="2021-11-27T13:46:14.415" v="1689" actId="790"/>
          <ac:spMkLst>
            <pc:docMk/>
            <pc:sldMk cId="1959958403" sldId="307"/>
            <ac:spMk id="2" creationId="{17D67BEC-7629-1442-9B55-D3E8DFCD7BC7}"/>
          </ac:spMkLst>
        </pc:spChg>
      </pc:sldChg>
      <pc:sldChg chg="addSp modSp mod">
        <pc:chgData name="Mario Oscar Llanos" userId="8f8c21891f5fb309" providerId="LiveId" clId="{557195C4-98F6-A44A-A3EA-DFCAC531C8BE}" dt="2021-11-27T13:46:14.415" v="1689" actId="790"/>
        <pc:sldMkLst>
          <pc:docMk/>
          <pc:sldMk cId="3465535242" sldId="308"/>
        </pc:sldMkLst>
        <pc:spChg chg="mod">
          <ac:chgData name="Mario Oscar Llanos" userId="8f8c21891f5fb309" providerId="LiveId" clId="{557195C4-98F6-A44A-A3EA-DFCAC531C8BE}" dt="2021-11-27T13:46:14.415" v="1689" actId="790"/>
          <ac:spMkLst>
            <pc:docMk/>
            <pc:sldMk cId="3465535242" sldId="308"/>
            <ac:spMk id="2" creationId="{17D67BEC-7629-1442-9B55-D3E8DFCD7BC7}"/>
          </ac:spMkLst>
        </pc:spChg>
        <pc:picChg chg="add mod">
          <ac:chgData name="Mario Oscar Llanos" userId="8f8c21891f5fb309" providerId="LiveId" clId="{557195C4-98F6-A44A-A3EA-DFCAC531C8BE}" dt="2021-11-26T22:58:28.069" v="1440" actId="1076"/>
          <ac:picMkLst>
            <pc:docMk/>
            <pc:sldMk cId="3465535242" sldId="308"/>
            <ac:picMk id="16386" creationId="{83F00DDB-474A-C34F-A808-02C804F2E45D}"/>
          </ac:picMkLst>
        </pc:picChg>
      </pc:sldChg>
      <pc:sldChg chg="modSp">
        <pc:chgData name="Mario Oscar Llanos" userId="8f8c21891f5fb309" providerId="LiveId" clId="{557195C4-98F6-A44A-A3EA-DFCAC531C8BE}" dt="2021-11-27T13:46:14.415" v="1689" actId="790"/>
        <pc:sldMkLst>
          <pc:docMk/>
          <pc:sldMk cId="2407737965" sldId="309"/>
        </pc:sldMkLst>
        <pc:spChg chg="mod">
          <ac:chgData name="Mario Oscar Llanos" userId="8f8c21891f5fb309" providerId="LiveId" clId="{557195C4-98F6-A44A-A3EA-DFCAC531C8BE}" dt="2021-11-27T13:46:14.415" v="1689" actId="790"/>
          <ac:spMkLst>
            <pc:docMk/>
            <pc:sldMk cId="2407737965" sldId="309"/>
            <ac:spMk id="2" creationId="{17D67BEC-7629-1442-9B55-D3E8DFCD7BC7}"/>
          </ac:spMkLst>
        </pc:spChg>
      </pc:sldChg>
      <pc:sldChg chg="addSp delSp modSp mod ord">
        <pc:chgData name="Mario Oscar Llanos" userId="8f8c21891f5fb309" providerId="LiveId" clId="{557195C4-98F6-A44A-A3EA-DFCAC531C8BE}" dt="2021-11-27T13:46:14.415" v="1689" actId="790"/>
        <pc:sldMkLst>
          <pc:docMk/>
          <pc:sldMk cId="1112623147" sldId="310"/>
        </pc:sldMkLst>
        <pc:spChg chg="del">
          <ac:chgData name="Mario Oscar Llanos" userId="8f8c21891f5fb309" providerId="LiveId" clId="{557195C4-98F6-A44A-A3EA-DFCAC531C8BE}" dt="2021-11-26T18:17:11.408" v="93" actId="478"/>
          <ac:spMkLst>
            <pc:docMk/>
            <pc:sldMk cId="1112623147" sldId="310"/>
            <ac:spMk id="2" creationId="{711F66A5-248F-7B46-A9F4-279D1CD4C545}"/>
          </ac:spMkLst>
        </pc:spChg>
        <pc:spChg chg="mod">
          <ac:chgData name="Mario Oscar Llanos" userId="8f8c21891f5fb309" providerId="LiveId" clId="{557195C4-98F6-A44A-A3EA-DFCAC531C8BE}" dt="2021-11-27T13:46:14.415" v="1689" actId="790"/>
          <ac:spMkLst>
            <pc:docMk/>
            <pc:sldMk cId="1112623147" sldId="310"/>
            <ac:spMk id="3" creationId="{F650BD3B-E108-B948-920D-1FC55826D9F1}"/>
          </ac:spMkLst>
        </pc:spChg>
        <pc:spChg chg="add del mod">
          <ac:chgData name="Mario Oscar Llanos" userId="8f8c21891f5fb309" providerId="LiveId" clId="{557195C4-98F6-A44A-A3EA-DFCAC531C8BE}" dt="2021-11-26T18:17:14.805" v="94" actId="478"/>
          <ac:spMkLst>
            <pc:docMk/>
            <pc:sldMk cId="1112623147" sldId="310"/>
            <ac:spMk id="5" creationId="{5F079B1C-A9F5-254C-9783-42DAAFFFB13C}"/>
          </ac:spMkLst>
        </pc:spChg>
      </pc:sldChg>
      <pc:sldChg chg="modSp">
        <pc:chgData name="Mario Oscar Llanos" userId="8f8c21891f5fb309" providerId="LiveId" clId="{557195C4-98F6-A44A-A3EA-DFCAC531C8BE}" dt="2021-11-27T13:46:14.415" v="1689" actId="790"/>
        <pc:sldMkLst>
          <pc:docMk/>
          <pc:sldMk cId="198456679" sldId="311"/>
        </pc:sldMkLst>
        <pc:spChg chg="mod">
          <ac:chgData name="Mario Oscar Llanos" userId="8f8c21891f5fb309" providerId="LiveId" clId="{557195C4-98F6-A44A-A3EA-DFCAC531C8BE}" dt="2021-11-27T13:46:14.415" v="1689" actId="790"/>
          <ac:spMkLst>
            <pc:docMk/>
            <pc:sldMk cId="198456679" sldId="311"/>
            <ac:spMk id="2" creationId="{2AEFD5E2-CC27-8545-83E3-236E340C00B1}"/>
          </ac:spMkLst>
        </pc:spChg>
      </pc:sldChg>
      <pc:sldChg chg="modSp mod">
        <pc:chgData name="Mario Oscar Llanos" userId="8f8c21891f5fb309" providerId="LiveId" clId="{557195C4-98F6-A44A-A3EA-DFCAC531C8BE}" dt="2021-11-27T13:46:14.415" v="1689" actId="790"/>
        <pc:sldMkLst>
          <pc:docMk/>
          <pc:sldMk cId="3634206970" sldId="312"/>
        </pc:sldMkLst>
        <pc:spChg chg="mod">
          <ac:chgData name="Mario Oscar Llanos" userId="8f8c21891f5fb309" providerId="LiveId" clId="{557195C4-98F6-A44A-A3EA-DFCAC531C8BE}" dt="2021-11-27T13:46:14.415" v="1689" actId="790"/>
          <ac:spMkLst>
            <pc:docMk/>
            <pc:sldMk cId="3634206970" sldId="312"/>
            <ac:spMk id="2" creationId="{67B1AA26-DFBC-8C4F-AC16-EDA8EB18D790}"/>
          </ac:spMkLst>
        </pc:spChg>
        <pc:graphicFrameChg chg="mod modGraphic">
          <ac:chgData name="Mario Oscar Llanos" userId="8f8c21891f5fb309" providerId="LiveId" clId="{557195C4-98F6-A44A-A3EA-DFCAC531C8BE}" dt="2021-11-26T18:15:55.254" v="68" actId="20577"/>
          <ac:graphicFrameMkLst>
            <pc:docMk/>
            <pc:sldMk cId="3634206970" sldId="312"/>
            <ac:graphicFrameMk id="79" creationId="{6F787E91-91E4-458A-9468-843547F46041}"/>
          </ac:graphicFrameMkLst>
        </pc:graphicFrameChg>
      </pc:sldChg>
      <pc:sldChg chg="addSp delSp modSp new mod">
        <pc:chgData name="Mario Oscar Llanos" userId="8f8c21891f5fb309" providerId="LiveId" clId="{557195C4-98F6-A44A-A3EA-DFCAC531C8BE}" dt="2021-11-27T13:46:14.415" v="1689" actId="790"/>
        <pc:sldMkLst>
          <pc:docMk/>
          <pc:sldMk cId="2239262824" sldId="313"/>
        </pc:sldMkLst>
        <pc:spChg chg="del">
          <ac:chgData name="Mario Oscar Llanos" userId="8f8c21891f5fb309" providerId="LiveId" clId="{557195C4-98F6-A44A-A3EA-DFCAC531C8BE}" dt="2021-11-26T21:12:00.085" v="917" actId="478"/>
          <ac:spMkLst>
            <pc:docMk/>
            <pc:sldMk cId="2239262824" sldId="313"/>
            <ac:spMk id="2" creationId="{D6DB472F-1DF0-1549-9529-D62A0F020444}"/>
          </ac:spMkLst>
        </pc:spChg>
        <pc:spChg chg="mod">
          <ac:chgData name="Mario Oscar Llanos" userId="8f8c21891f5fb309" providerId="LiveId" clId="{557195C4-98F6-A44A-A3EA-DFCAC531C8BE}" dt="2021-11-27T13:46:14.415" v="1689" actId="790"/>
          <ac:spMkLst>
            <pc:docMk/>
            <pc:sldMk cId="2239262824" sldId="313"/>
            <ac:spMk id="3" creationId="{93EDCE53-BF75-B740-B52D-55D8EC761AD7}"/>
          </ac:spMkLst>
        </pc:spChg>
        <pc:picChg chg="add mod">
          <ac:chgData name="Mario Oscar Llanos" userId="8f8c21891f5fb309" providerId="LiveId" clId="{557195C4-98F6-A44A-A3EA-DFCAC531C8BE}" dt="2021-11-26T22:56:43.914" v="1433" actId="14826"/>
          <ac:picMkLst>
            <pc:docMk/>
            <pc:sldMk cId="2239262824" sldId="313"/>
            <ac:picMk id="15362" creationId="{84A53C12-8AB3-C64A-B46D-C6F873BDE6F3}"/>
          </ac:picMkLst>
        </pc:picChg>
      </pc:sldChg>
      <pc:sldChg chg="addSp delSp add del setBg delDesignElem">
        <pc:chgData name="Mario Oscar Llanos" userId="8f8c21891f5fb309" providerId="LiveId" clId="{557195C4-98F6-A44A-A3EA-DFCAC531C8BE}" dt="2021-11-26T21:27:43.192" v="991"/>
        <pc:sldMkLst>
          <pc:docMk/>
          <pc:sldMk cId="487381386" sldId="314"/>
        </pc:sldMkLst>
        <pc:grpChg chg="add del">
          <ac:chgData name="Mario Oscar Llanos" userId="8f8c21891f5fb309" providerId="LiveId" clId="{557195C4-98F6-A44A-A3EA-DFCAC531C8BE}" dt="2021-11-26T21:27:43.192" v="991"/>
          <ac:grpSpMkLst>
            <pc:docMk/>
            <pc:sldMk cId="487381386" sldId="314"/>
            <ac:grpSpMk id="201" creationId="{9795E515-5F57-431F-9A0D-3A0419DF7572}"/>
          </ac:grpSpMkLst>
        </pc:grpChg>
        <pc:grpChg chg="add del">
          <ac:chgData name="Mario Oscar Llanos" userId="8f8c21891f5fb309" providerId="LiveId" clId="{557195C4-98F6-A44A-A3EA-DFCAC531C8BE}" dt="2021-11-26T21:27:43.192" v="991"/>
          <ac:grpSpMkLst>
            <pc:docMk/>
            <pc:sldMk cId="487381386" sldId="314"/>
            <ac:grpSpMk id="257" creationId="{068ACACB-DD9E-4155-84BF-8E4D43DEC13D}"/>
          </ac:grpSpMkLst>
        </pc:grpChg>
        <pc:grpChg chg="add del">
          <ac:chgData name="Mario Oscar Llanos" userId="8f8c21891f5fb309" providerId="LiveId" clId="{557195C4-98F6-A44A-A3EA-DFCAC531C8BE}" dt="2021-11-26T21:27:43.192" v="991"/>
          <ac:grpSpMkLst>
            <pc:docMk/>
            <pc:sldMk cId="487381386" sldId="314"/>
            <ac:grpSpMk id="261" creationId="{BF3AEE19-128A-4FF8-954B-A9724F42E0D4}"/>
          </ac:grpSpMkLst>
        </pc:grpChg>
        <pc:picChg chg="add del">
          <ac:chgData name="Mario Oscar Llanos" userId="8f8c21891f5fb309" providerId="LiveId" clId="{557195C4-98F6-A44A-A3EA-DFCAC531C8BE}" dt="2021-11-26T21:27:43.192" v="991"/>
          <ac:picMkLst>
            <pc:docMk/>
            <pc:sldMk cId="487381386" sldId="314"/>
            <ac:picMk id="199" creationId="{50C065C3-0FE3-4452-B765-CB05BBB2A983}"/>
          </ac:picMkLst>
        </pc:picChg>
      </pc:sldChg>
      <pc:sldChg chg="modSp add del">
        <pc:chgData name="Mario Oscar Llanos" userId="8f8c21891f5fb309" providerId="LiveId" clId="{557195C4-98F6-A44A-A3EA-DFCAC531C8BE}" dt="2021-11-26T21:28:00.317" v="995"/>
        <pc:sldMkLst>
          <pc:docMk/>
          <pc:sldMk cId="1988096876" sldId="314"/>
        </pc:sldMkLst>
        <pc:picChg chg="mod">
          <ac:chgData name="Mario Oscar Llanos" userId="8f8c21891f5fb309" providerId="LiveId" clId="{557195C4-98F6-A44A-A3EA-DFCAC531C8BE}" dt="2021-11-26T21:27:59.389" v="994" actId="1076"/>
          <ac:picMkLst>
            <pc:docMk/>
            <pc:sldMk cId="1988096876" sldId="314"/>
            <ac:picMk id="1026" creationId="{AE6B90BB-7BB0-B34A-9D94-107571214A2C}"/>
          </ac:picMkLst>
        </pc:picChg>
      </pc:sldChg>
      <pc:sldChg chg="modSp add del mod">
        <pc:chgData name="Mario Oscar Llanos" userId="8f8c21891f5fb309" providerId="LiveId" clId="{557195C4-98F6-A44A-A3EA-DFCAC531C8BE}" dt="2021-11-26T22:16:22.739" v="1300" actId="2696"/>
        <pc:sldMkLst>
          <pc:docMk/>
          <pc:sldMk cId="3747927791" sldId="314"/>
        </pc:sldMkLst>
        <pc:spChg chg="mod">
          <ac:chgData name="Mario Oscar Llanos" userId="8f8c21891f5fb309" providerId="LiveId" clId="{557195C4-98F6-A44A-A3EA-DFCAC531C8BE}" dt="2021-11-26T21:35:08.007" v="1035" actId="1076"/>
          <ac:spMkLst>
            <pc:docMk/>
            <pc:sldMk cId="3747927791" sldId="314"/>
            <ac:spMk id="2" creationId="{00000000-0000-0000-0000-000000000000}"/>
          </ac:spMkLst>
        </pc:spChg>
        <pc:spChg chg="mod">
          <ac:chgData name="Mario Oscar Llanos" userId="8f8c21891f5fb309" providerId="LiveId" clId="{557195C4-98F6-A44A-A3EA-DFCAC531C8BE}" dt="2021-11-26T21:34:42.727" v="1027" actId="1076"/>
          <ac:spMkLst>
            <pc:docMk/>
            <pc:sldMk cId="3747927791" sldId="314"/>
            <ac:spMk id="3" creationId="{00000000-0000-0000-0000-000000000000}"/>
          </ac:spMkLst>
        </pc:spChg>
        <pc:picChg chg="mod">
          <ac:chgData name="Mario Oscar Llanos" userId="8f8c21891f5fb309" providerId="LiveId" clId="{557195C4-98F6-A44A-A3EA-DFCAC531C8BE}" dt="2021-11-26T21:33:28.903" v="1017" actId="170"/>
          <ac:picMkLst>
            <pc:docMk/>
            <pc:sldMk cId="3747927791" sldId="314"/>
            <ac:picMk id="1026" creationId="{AE6B90BB-7BB0-B34A-9D94-107571214A2C}"/>
          </ac:picMkLst>
        </pc:picChg>
      </pc:sldChg>
      <pc:sldChg chg="delSp modSp add mod setBg delDesignElem">
        <pc:chgData name="Mario Oscar Llanos" userId="8f8c21891f5fb309" providerId="LiveId" clId="{557195C4-98F6-A44A-A3EA-DFCAC531C8BE}" dt="2021-11-27T13:46:14.415" v="1689" actId="790"/>
        <pc:sldMkLst>
          <pc:docMk/>
          <pc:sldMk cId="1334759959" sldId="315"/>
        </pc:sldMkLst>
        <pc:spChg chg="mod">
          <ac:chgData name="Mario Oscar Llanos" userId="8f8c21891f5fb309" providerId="LiveId" clId="{557195C4-98F6-A44A-A3EA-DFCAC531C8BE}" dt="2021-11-27T13:46:14.415" v="1689" actId="790"/>
          <ac:spMkLst>
            <pc:docMk/>
            <pc:sldMk cId="1334759959" sldId="315"/>
            <ac:spMk id="2" creationId="{00000000-0000-0000-0000-000000000000}"/>
          </ac:spMkLst>
        </pc:spChg>
        <pc:spChg chg="mod">
          <ac:chgData name="Mario Oscar Llanos" userId="8f8c21891f5fb309" providerId="LiveId" clId="{557195C4-98F6-A44A-A3EA-DFCAC531C8BE}" dt="2021-11-27T13:46:14.415" v="1689" actId="790"/>
          <ac:spMkLst>
            <pc:docMk/>
            <pc:sldMk cId="1334759959" sldId="315"/>
            <ac:spMk id="3" creationId="{00000000-0000-0000-0000-000000000000}"/>
          </ac:spMkLst>
        </pc:spChg>
        <pc:grpChg chg="del">
          <ac:chgData name="Mario Oscar Llanos" userId="8f8c21891f5fb309" providerId="LiveId" clId="{557195C4-98F6-A44A-A3EA-DFCAC531C8BE}" dt="2021-11-26T21:35:30.255" v="1037"/>
          <ac:grpSpMkLst>
            <pc:docMk/>
            <pc:sldMk cId="1334759959" sldId="315"/>
            <ac:grpSpMk id="201" creationId="{9795E515-5F57-431F-9A0D-3A0419DF7572}"/>
          </ac:grpSpMkLst>
        </pc:grpChg>
        <pc:grpChg chg="del">
          <ac:chgData name="Mario Oscar Llanos" userId="8f8c21891f5fb309" providerId="LiveId" clId="{557195C4-98F6-A44A-A3EA-DFCAC531C8BE}" dt="2021-11-26T21:35:30.255" v="1037"/>
          <ac:grpSpMkLst>
            <pc:docMk/>
            <pc:sldMk cId="1334759959" sldId="315"/>
            <ac:grpSpMk id="257" creationId="{068ACACB-DD9E-4155-84BF-8E4D43DEC13D}"/>
          </ac:grpSpMkLst>
        </pc:grpChg>
        <pc:grpChg chg="del">
          <ac:chgData name="Mario Oscar Llanos" userId="8f8c21891f5fb309" providerId="LiveId" clId="{557195C4-98F6-A44A-A3EA-DFCAC531C8BE}" dt="2021-11-26T21:35:30.255" v="1037"/>
          <ac:grpSpMkLst>
            <pc:docMk/>
            <pc:sldMk cId="1334759959" sldId="315"/>
            <ac:grpSpMk id="261" creationId="{BF3AEE19-128A-4FF8-954B-A9724F42E0D4}"/>
          </ac:grpSpMkLst>
        </pc:grpChg>
        <pc:picChg chg="del">
          <ac:chgData name="Mario Oscar Llanos" userId="8f8c21891f5fb309" providerId="LiveId" clId="{557195C4-98F6-A44A-A3EA-DFCAC531C8BE}" dt="2021-11-26T21:35:30.255" v="1037"/>
          <ac:picMkLst>
            <pc:docMk/>
            <pc:sldMk cId="1334759959" sldId="315"/>
            <ac:picMk id="199" creationId="{50C065C3-0FE3-4452-B765-CB05BBB2A983}"/>
          </ac:picMkLst>
        </pc:picChg>
      </pc:sldChg>
      <pc:sldChg chg="add">
        <pc:chgData name="Mario Oscar Llanos" userId="8f8c21891f5fb309" providerId="LiveId" clId="{557195C4-98F6-A44A-A3EA-DFCAC531C8BE}" dt="2021-11-26T22:16:14.563" v="1299"/>
        <pc:sldMkLst>
          <pc:docMk/>
          <pc:sldMk cId="4193482052" sldId="316"/>
        </pc:sldMkLst>
      </pc:sldChg>
      <pc:sldMasterChg chg="delSldLayout">
        <pc:chgData name="Mario Oscar Llanos" userId="8f8c21891f5fb309" providerId="LiveId" clId="{557195C4-98F6-A44A-A3EA-DFCAC531C8BE}" dt="2021-11-26T21:35:39.257" v="1039" actId="2696"/>
        <pc:sldMasterMkLst>
          <pc:docMk/>
          <pc:sldMasterMk cId="2369869873" sldId="2147483667"/>
        </pc:sldMasterMkLst>
        <pc:sldLayoutChg chg="del">
          <pc:chgData name="Mario Oscar Llanos" userId="8f8c21891f5fb309" providerId="LiveId" clId="{557195C4-98F6-A44A-A3EA-DFCAC531C8BE}" dt="2021-11-26T21:35:39.257" v="1039" actId="2696"/>
          <pc:sldLayoutMkLst>
            <pc:docMk/>
            <pc:sldMasterMk cId="2369869873" sldId="2147483667"/>
            <pc:sldLayoutMk cId="2973123002" sldId="2147483687"/>
          </pc:sldLayoutMkLst>
        </pc:sldLayoutChg>
      </pc:sldMasterChg>
    </pc:docChg>
  </pc:docChgLst>
  <pc:docChgLst>
    <pc:chgData name="Mario Oscar Llanos" userId="8f8c21891f5fb309" providerId="LiveId" clId="{05DFD63B-9C13-FE4E-B5E2-5797B2CB456D}"/>
    <pc:docChg chg="undo custSel addSld modSld sldOrd">
      <pc:chgData name="Mario Oscar Llanos" userId="8f8c21891f5fb309" providerId="LiveId" clId="{05DFD63B-9C13-FE4E-B5E2-5797B2CB456D}" dt="2021-11-21T20:56:40.823" v="6131" actId="1076"/>
      <pc:docMkLst>
        <pc:docMk/>
      </pc:docMkLst>
      <pc:sldChg chg="modSp">
        <pc:chgData name="Mario Oscar Llanos" userId="8f8c21891f5fb309" providerId="LiveId" clId="{05DFD63B-9C13-FE4E-B5E2-5797B2CB456D}" dt="2021-11-21T20:56:40.823" v="6131" actId="1076"/>
        <pc:sldMkLst>
          <pc:docMk/>
          <pc:sldMk cId="4100215737" sldId="257"/>
        </pc:sldMkLst>
        <pc:picChg chg="mod">
          <ac:chgData name="Mario Oscar Llanos" userId="8f8c21891f5fb309" providerId="LiveId" clId="{05DFD63B-9C13-FE4E-B5E2-5797B2CB456D}" dt="2021-11-21T20:56:40.823" v="6131" actId="1076"/>
          <ac:picMkLst>
            <pc:docMk/>
            <pc:sldMk cId="4100215737" sldId="257"/>
            <ac:picMk id="1026" creationId="{AE6B90BB-7BB0-B34A-9D94-107571214A2C}"/>
          </ac:picMkLst>
        </pc:picChg>
      </pc:sldChg>
      <pc:sldChg chg="modSp mod">
        <pc:chgData name="Mario Oscar Llanos" userId="8f8c21891f5fb309" providerId="LiveId" clId="{05DFD63B-9C13-FE4E-B5E2-5797B2CB456D}" dt="2021-11-20T21:29:11.425" v="2012" actId="242"/>
        <pc:sldMkLst>
          <pc:docMk/>
          <pc:sldMk cId="3750150529" sldId="260"/>
        </pc:sldMkLst>
        <pc:spChg chg="mod">
          <ac:chgData name="Mario Oscar Llanos" userId="8f8c21891f5fb309" providerId="LiveId" clId="{05DFD63B-9C13-FE4E-B5E2-5797B2CB456D}" dt="2021-11-20T21:27:51.613" v="1931" actId="20577"/>
          <ac:spMkLst>
            <pc:docMk/>
            <pc:sldMk cId="3750150529" sldId="260"/>
            <ac:spMk id="10" creationId="{00000000-0000-0000-0000-000000000000}"/>
          </ac:spMkLst>
        </pc:spChg>
        <pc:spChg chg="mod">
          <ac:chgData name="Mario Oscar Llanos" userId="8f8c21891f5fb309" providerId="LiveId" clId="{05DFD63B-9C13-FE4E-B5E2-5797B2CB456D}" dt="2021-11-20T21:29:11.425" v="2012" actId="242"/>
          <ac:spMkLst>
            <pc:docMk/>
            <pc:sldMk cId="3750150529" sldId="260"/>
            <ac:spMk id="12" creationId="{00000000-0000-0000-0000-000000000000}"/>
          </ac:spMkLst>
        </pc:spChg>
      </pc:sldChg>
      <pc:sldChg chg="modSp mod">
        <pc:chgData name="Mario Oscar Llanos" userId="8f8c21891f5fb309" providerId="LiveId" clId="{05DFD63B-9C13-FE4E-B5E2-5797B2CB456D}" dt="2021-11-21T06:44:33.096" v="3459" actId="403"/>
        <pc:sldMkLst>
          <pc:docMk/>
          <pc:sldMk cId="35333024" sldId="264"/>
        </pc:sldMkLst>
        <pc:spChg chg="mod">
          <ac:chgData name="Mario Oscar Llanos" userId="8f8c21891f5fb309" providerId="LiveId" clId="{05DFD63B-9C13-FE4E-B5E2-5797B2CB456D}" dt="2021-11-21T06:43:17.357" v="3394" actId="20577"/>
          <ac:spMkLst>
            <pc:docMk/>
            <pc:sldMk cId="35333024" sldId="264"/>
            <ac:spMk id="2" creationId="{655BA8ED-C9BE-A849-9754-0093AA0A29A7}"/>
          </ac:spMkLst>
        </pc:spChg>
        <pc:spChg chg="mod">
          <ac:chgData name="Mario Oscar Llanos" userId="8f8c21891f5fb309" providerId="LiveId" clId="{05DFD63B-9C13-FE4E-B5E2-5797B2CB456D}" dt="2021-11-21T06:44:33.096" v="3459" actId="403"/>
          <ac:spMkLst>
            <pc:docMk/>
            <pc:sldMk cId="35333024" sldId="264"/>
            <ac:spMk id="3" creationId="{D79567CC-0FBC-994E-B72A-DE52E8B3A970}"/>
          </ac:spMkLst>
        </pc:spChg>
      </pc:sldChg>
      <pc:sldChg chg="modSp mod">
        <pc:chgData name="Mario Oscar Llanos" userId="8f8c21891f5fb309" providerId="LiveId" clId="{05DFD63B-9C13-FE4E-B5E2-5797B2CB456D}" dt="2021-11-21T06:53:24.764" v="4017" actId="14100"/>
        <pc:sldMkLst>
          <pc:docMk/>
          <pc:sldMk cId="1334190850" sldId="265"/>
        </pc:sldMkLst>
        <pc:spChg chg="mod">
          <ac:chgData name="Mario Oscar Llanos" userId="8f8c21891f5fb309" providerId="LiveId" clId="{05DFD63B-9C13-FE4E-B5E2-5797B2CB456D}" dt="2021-11-21T06:53:24.764" v="4017" actId="14100"/>
          <ac:spMkLst>
            <pc:docMk/>
            <pc:sldMk cId="1334190850" sldId="265"/>
            <ac:spMk id="2" creationId="{655BA8ED-C9BE-A849-9754-0093AA0A29A7}"/>
          </ac:spMkLst>
        </pc:spChg>
      </pc:sldChg>
      <pc:sldChg chg="modSp mod">
        <pc:chgData name="Mario Oscar Llanos" userId="8f8c21891f5fb309" providerId="LiveId" clId="{05DFD63B-9C13-FE4E-B5E2-5797B2CB456D}" dt="2021-11-21T07:06:22.292" v="4656" actId="207"/>
        <pc:sldMkLst>
          <pc:docMk/>
          <pc:sldMk cId="1820246513" sldId="266"/>
        </pc:sldMkLst>
        <pc:spChg chg="mod">
          <ac:chgData name="Mario Oscar Llanos" userId="8f8c21891f5fb309" providerId="LiveId" clId="{05DFD63B-9C13-FE4E-B5E2-5797B2CB456D}" dt="2021-11-21T07:06:22.292" v="4656" actId="207"/>
          <ac:spMkLst>
            <pc:docMk/>
            <pc:sldMk cId="1820246513" sldId="266"/>
            <ac:spMk id="2" creationId="{655BA8ED-C9BE-A849-9754-0093AA0A29A7}"/>
          </ac:spMkLst>
        </pc:spChg>
        <pc:picChg chg="mod">
          <ac:chgData name="Mario Oscar Llanos" userId="8f8c21891f5fb309" providerId="LiveId" clId="{05DFD63B-9C13-FE4E-B5E2-5797B2CB456D}" dt="2021-11-21T07:06:06.546" v="4655" actId="1076"/>
          <ac:picMkLst>
            <pc:docMk/>
            <pc:sldMk cId="1820246513" sldId="266"/>
            <ac:picMk id="5" creationId="{57646DE7-BD69-2547-900E-63AF9A3A697B}"/>
          </ac:picMkLst>
        </pc:picChg>
      </pc:sldChg>
      <pc:sldChg chg="addSp delSp modSp mod setBg">
        <pc:chgData name="Mario Oscar Llanos" userId="8f8c21891f5fb309" providerId="LiveId" clId="{05DFD63B-9C13-FE4E-B5E2-5797B2CB456D}" dt="2021-11-21T07:52:54.898" v="5539" actId="242"/>
        <pc:sldMkLst>
          <pc:docMk/>
          <pc:sldMk cId="2310547751" sldId="267"/>
        </pc:sldMkLst>
        <pc:spChg chg="mod ord">
          <ac:chgData name="Mario Oscar Llanos" userId="8f8c21891f5fb309" providerId="LiveId" clId="{05DFD63B-9C13-FE4E-B5E2-5797B2CB456D}" dt="2021-11-21T07:52:54.898" v="5539" actId="242"/>
          <ac:spMkLst>
            <pc:docMk/>
            <pc:sldMk cId="2310547751" sldId="267"/>
            <ac:spMk id="2" creationId="{655BA8ED-C9BE-A849-9754-0093AA0A29A7}"/>
          </ac:spMkLst>
        </pc:spChg>
        <pc:spChg chg="add">
          <ac:chgData name="Mario Oscar Llanos" userId="8f8c21891f5fb309" providerId="LiveId" clId="{05DFD63B-9C13-FE4E-B5E2-5797B2CB456D}" dt="2021-11-21T07:51:16.661" v="5520" actId="26606"/>
          <ac:spMkLst>
            <pc:docMk/>
            <pc:sldMk cId="2310547751" sldId="267"/>
            <ac:spMk id="131" creationId="{01958E0A-0BC1-424F-9B41-D614FC13A47E}"/>
          </ac:spMkLst>
        </pc:spChg>
        <pc:grpChg chg="add del">
          <ac:chgData name="Mario Oscar Llanos" userId="8f8c21891f5fb309" providerId="LiveId" clId="{05DFD63B-9C13-FE4E-B5E2-5797B2CB456D}" dt="2021-11-21T07:50:57.620" v="5517" actId="26606"/>
          <ac:grpSpMkLst>
            <pc:docMk/>
            <pc:sldMk cId="2310547751" sldId="267"/>
            <ac:grpSpMk id="73" creationId="{9795E515-5F57-431F-9A0D-3A0419DF7572}"/>
          </ac:grpSpMkLst>
        </pc:grpChg>
        <pc:grpChg chg="add">
          <ac:chgData name="Mario Oscar Llanos" userId="8f8c21891f5fb309" providerId="LiveId" clId="{05DFD63B-9C13-FE4E-B5E2-5797B2CB456D}" dt="2021-11-21T07:51:16.661" v="5520" actId="26606"/>
          <ac:grpSpMkLst>
            <pc:docMk/>
            <pc:sldMk cId="2310547751" sldId="267"/>
            <ac:grpSpMk id="75" creationId="{9795E515-5F57-431F-9A0D-3A0419DF7572}"/>
          </ac:grpSpMkLst>
        </pc:grpChg>
        <pc:grpChg chg="add del">
          <ac:chgData name="Mario Oscar Llanos" userId="8f8c21891f5fb309" providerId="LiveId" clId="{05DFD63B-9C13-FE4E-B5E2-5797B2CB456D}" dt="2021-11-21T07:50:57.620" v="5517" actId="26606"/>
          <ac:grpSpMkLst>
            <pc:docMk/>
            <pc:sldMk cId="2310547751" sldId="267"/>
            <ac:grpSpMk id="129" creationId="{AD579530-1077-46B3-BD5C-81BB270A1D5B}"/>
          </ac:grpSpMkLst>
        </pc:grpChg>
        <pc:grpChg chg="add del">
          <ac:chgData name="Mario Oscar Llanos" userId="8f8c21891f5fb309" providerId="LiveId" clId="{05DFD63B-9C13-FE4E-B5E2-5797B2CB456D}" dt="2021-11-21T07:50:57.620" v="5517" actId="26606"/>
          <ac:grpSpMkLst>
            <pc:docMk/>
            <pc:sldMk cId="2310547751" sldId="267"/>
            <ac:grpSpMk id="133" creationId="{83F79A5F-63B5-4802-B39B-BF0F89DDDA15}"/>
          </ac:grpSpMkLst>
        </pc:grpChg>
        <pc:picChg chg="add del">
          <ac:chgData name="Mario Oscar Llanos" userId="8f8c21891f5fb309" providerId="LiveId" clId="{05DFD63B-9C13-FE4E-B5E2-5797B2CB456D}" dt="2021-11-21T07:50:57.620" v="5517" actId="26606"/>
          <ac:picMkLst>
            <pc:docMk/>
            <pc:sldMk cId="2310547751" sldId="267"/>
            <ac:picMk id="71" creationId="{50C065C3-0FE3-4452-B765-CB05BBB2A983}"/>
          </ac:picMkLst>
        </pc:picChg>
        <pc:picChg chg="add del mod">
          <ac:chgData name="Mario Oscar Llanos" userId="8f8c21891f5fb309" providerId="LiveId" clId="{05DFD63B-9C13-FE4E-B5E2-5797B2CB456D}" dt="2021-11-21T07:51:01.022" v="5518"/>
          <ac:picMkLst>
            <pc:docMk/>
            <pc:sldMk cId="2310547751" sldId="267"/>
            <ac:picMk id="2050" creationId="{8C9DB0FF-5751-0441-8E79-5F0542CE0604}"/>
          </ac:picMkLst>
        </pc:picChg>
        <pc:picChg chg="add mod">
          <ac:chgData name="Mario Oscar Llanos" userId="8f8c21891f5fb309" providerId="LiveId" clId="{05DFD63B-9C13-FE4E-B5E2-5797B2CB456D}" dt="2021-11-21T07:51:16.661" v="5520" actId="26606"/>
          <ac:picMkLst>
            <pc:docMk/>
            <pc:sldMk cId="2310547751" sldId="267"/>
            <ac:picMk id="2052" creationId="{D165A70C-EBC1-AC43-BA37-EF2B561BA7BE}"/>
          </ac:picMkLst>
        </pc:picChg>
        <pc:picChg chg="add">
          <ac:chgData name="Mario Oscar Llanos" userId="8f8c21891f5fb309" providerId="LiveId" clId="{05DFD63B-9C13-FE4E-B5E2-5797B2CB456D}" dt="2021-11-21T07:51:16.661" v="5520" actId="26606"/>
          <ac:picMkLst>
            <pc:docMk/>
            <pc:sldMk cId="2310547751" sldId="267"/>
            <ac:picMk id="2054" creationId="{50C065C3-0FE3-4452-B765-CB05BBB2A983}"/>
          </ac:picMkLst>
        </pc:picChg>
      </pc:sldChg>
      <pc:sldChg chg="modSp mod">
        <pc:chgData name="Mario Oscar Llanos" userId="8f8c21891f5fb309" providerId="LiveId" clId="{05DFD63B-9C13-FE4E-B5E2-5797B2CB456D}" dt="2021-11-21T08:11:02.703" v="5683" actId="20577"/>
        <pc:sldMkLst>
          <pc:docMk/>
          <pc:sldMk cId="162822721" sldId="268"/>
        </pc:sldMkLst>
        <pc:spChg chg="mod">
          <ac:chgData name="Mario Oscar Llanos" userId="8f8c21891f5fb309" providerId="LiveId" clId="{05DFD63B-9C13-FE4E-B5E2-5797B2CB456D}" dt="2021-11-21T08:11:02.703" v="5683" actId="20577"/>
          <ac:spMkLst>
            <pc:docMk/>
            <pc:sldMk cId="162822721" sldId="268"/>
            <ac:spMk id="2" creationId="{A26CD744-24A3-124A-B758-6D8728960B2C}"/>
          </ac:spMkLst>
        </pc:spChg>
        <pc:picChg chg="mod">
          <ac:chgData name="Mario Oscar Llanos" userId="8f8c21891f5fb309" providerId="LiveId" clId="{05DFD63B-9C13-FE4E-B5E2-5797B2CB456D}" dt="2021-11-21T07:59:38.284" v="5595" actId="1076"/>
          <ac:picMkLst>
            <pc:docMk/>
            <pc:sldMk cId="162822721" sldId="268"/>
            <ac:picMk id="4" creationId="{3023BBB3-F662-AF42-826F-D6BCB4F64659}"/>
          </ac:picMkLst>
        </pc:picChg>
      </pc:sldChg>
      <pc:sldChg chg="ord">
        <pc:chgData name="Mario Oscar Llanos" userId="8f8c21891f5fb309" providerId="LiveId" clId="{05DFD63B-9C13-FE4E-B5E2-5797B2CB456D}" dt="2021-11-21T08:03:05.263" v="5676" actId="20578"/>
        <pc:sldMkLst>
          <pc:docMk/>
          <pc:sldMk cId="1808077315" sldId="269"/>
        </pc:sldMkLst>
      </pc:sldChg>
      <pc:sldChg chg="modSp mod">
        <pc:chgData name="Mario Oscar Llanos" userId="8f8c21891f5fb309" providerId="LiveId" clId="{05DFD63B-9C13-FE4E-B5E2-5797B2CB456D}" dt="2021-11-20T21:54:21.116" v="3217" actId="20577"/>
        <pc:sldMkLst>
          <pc:docMk/>
          <pc:sldMk cId="3902430875" sldId="270"/>
        </pc:sldMkLst>
        <pc:spChg chg="mod">
          <ac:chgData name="Mario Oscar Llanos" userId="8f8c21891f5fb309" providerId="LiveId" clId="{05DFD63B-9C13-FE4E-B5E2-5797B2CB456D}" dt="2021-11-20T21:54:21.116" v="3217" actId="20577"/>
          <ac:spMkLst>
            <pc:docMk/>
            <pc:sldMk cId="3902430875" sldId="270"/>
            <ac:spMk id="2" creationId="{A26CD744-24A3-124A-B758-6D8728960B2C}"/>
          </ac:spMkLst>
        </pc:spChg>
      </pc:sldChg>
      <pc:sldChg chg="modSp mod">
        <pc:chgData name="Mario Oscar Llanos" userId="8f8c21891f5fb309" providerId="LiveId" clId="{05DFD63B-9C13-FE4E-B5E2-5797B2CB456D}" dt="2021-11-21T08:05:16.043" v="5682" actId="1076"/>
        <pc:sldMkLst>
          <pc:docMk/>
          <pc:sldMk cId="310532692" sldId="271"/>
        </pc:sldMkLst>
        <pc:spChg chg="mod">
          <ac:chgData name="Mario Oscar Llanos" userId="8f8c21891f5fb309" providerId="LiveId" clId="{05DFD63B-9C13-FE4E-B5E2-5797B2CB456D}" dt="2021-11-21T08:05:16.043" v="5682" actId="1076"/>
          <ac:spMkLst>
            <pc:docMk/>
            <pc:sldMk cId="310532692" sldId="271"/>
            <ac:spMk id="2" creationId="{A26CD744-24A3-124A-B758-6D8728960B2C}"/>
          </ac:spMkLst>
        </pc:spChg>
      </pc:sldChg>
      <pc:sldChg chg="modSp">
        <pc:chgData name="Mario Oscar Llanos" userId="8f8c21891f5fb309" providerId="LiveId" clId="{05DFD63B-9C13-FE4E-B5E2-5797B2CB456D}" dt="2021-11-20T20:52:22.113" v="0"/>
        <pc:sldMkLst>
          <pc:docMk/>
          <pc:sldMk cId="2123511013" sldId="274"/>
        </pc:sldMkLst>
        <pc:picChg chg="mod">
          <ac:chgData name="Mario Oscar Llanos" userId="8f8c21891f5fb309" providerId="LiveId" clId="{05DFD63B-9C13-FE4E-B5E2-5797B2CB456D}" dt="2021-11-20T20:52:22.113" v="0"/>
          <ac:picMkLst>
            <pc:docMk/>
            <pc:sldMk cId="2123511013" sldId="274"/>
            <ac:picMk id="3" creationId="{3DE2BB21-3C95-B544-99EB-B33821228C22}"/>
          </ac:picMkLst>
        </pc:picChg>
      </pc:sldChg>
      <pc:sldChg chg="modSp mod">
        <pc:chgData name="Mario Oscar Llanos" userId="8f8c21891f5fb309" providerId="LiveId" clId="{05DFD63B-9C13-FE4E-B5E2-5797B2CB456D}" dt="2021-11-20T21:04:42.268" v="708" actId="27636"/>
        <pc:sldMkLst>
          <pc:docMk/>
          <pc:sldMk cId="4260081794" sldId="275"/>
        </pc:sldMkLst>
        <pc:spChg chg="mod">
          <ac:chgData name="Mario Oscar Llanos" userId="8f8c21891f5fb309" providerId="LiveId" clId="{05DFD63B-9C13-FE4E-B5E2-5797B2CB456D}" dt="2021-11-20T21:00:59.307" v="427" actId="313"/>
          <ac:spMkLst>
            <pc:docMk/>
            <pc:sldMk cId="4260081794" sldId="275"/>
            <ac:spMk id="2" creationId="{C0AA866B-AF67-484C-A181-BD8530CDA696}"/>
          </ac:spMkLst>
        </pc:spChg>
        <pc:spChg chg="mod">
          <ac:chgData name="Mario Oscar Llanos" userId="8f8c21891f5fb309" providerId="LiveId" clId="{05DFD63B-9C13-FE4E-B5E2-5797B2CB456D}" dt="2021-11-20T21:04:42.268" v="708" actId="27636"/>
          <ac:spMkLst>
            <pc:docMk/>
            <pc:sldMk cId="4260081794" sldId="275"/>
            <ac:spMk id="3" creationId="{C2B7A14A-3181-C347-A4EB-AF9E5DDC8BF7}"/>
          </ac:spMkLst>
        </pc:spChg>
      </pc:sldChg>
      <pc:sldChg chg="modSp mod">
        <pc:chgData name="Mario Oscar Llanos" userId="8f8c21891f5fb309" providerId="LiveId" clId="{05DFD63B-9C13-FE4E-B5E2-5797B2CB456D}" dt="2021-11-20T21:11:44.634" v="1052" actId="113"/>
        <pc:sldMkLst>
          <pc:docMk/>
          <pc:sldMk cId="2331923595" sldId="279"/>
        </pc:sldMkLst>
        <pc:spChg chg="mod">
          <ac:chgData name="Mario Oscar Llanos" userId="8f8c21891f5fb309" providerId="LiveId" clId="{05DFD63B-9C13-FE4E-B5E2-5797B2CB456D}" dt="2021-11-20T21:11:44.634" v="1052" actId="113"/>
          <ac:spMkLst>
            <pc:docMk/>
            <pc:sldMk cId="2331923595" sldId="279"/>
            <ac:spMk id="2" creationId="{F007112A-CA5B-5643-BA1D-4F0085805A69}"/>
          </ac:spMkLst>
        </pc:spChg>
        <pc:spChg chg="mod">
          <ac:chgData name="Mario Oscar Llanos" userId="8f8c21891f5fb309" providerId="LiveId" clId="{05DFD63B-9C13-FE4E-B5E2-5797B2CB456D}" dt="2021-11-20T21:11:36.362" v="1051" actId="2710"/>
          <ac:spMkLst>
            <pc:docMk/>
            <pc:sldMk cId="2331923595" sldId="279"/>
            <ac:spMk id="3" creationId="{0BF0838E-3FAD-9549-BB2F-0E9932C9021E}"/>
          </ac:spMkLst>
        </pc:spChg>
      </pc:sldChg>
      <pc:sldChg chg="modSp mod">
        <pc:chgData name="Mario Oscar Llanos" userId="8f8c21891f5fb309" providerId="LiveId" clId="{05DFD63B-9C13-FE4E-B5E2-5797B2CB456D}" dt="2021-11-20T21:40:28.102" v="2588" actId="20577"/>
        <pc:sldMkLst>
          <pc:docMk/>
          <pc:sldMk cId="426448789" sldId="280"/>
        </pc:sldMkLst>
        <pc:spChg chg="mod">
          <ac:chgData name="Mario Oscar Llanos" userId="8f8c21891f5fb309" providerId="LiveId" clId="{05DFD63B-9C13-FE4E-B5E2-5797B2CB456D}" dt="2021-11-20T21:40:28.102" v="2588" actId="20577"/>
          <ac:spMkLst>
            <pc:docMk/>
            <pc:sldMk cId="426448789" sldId="280"/>
            <ac:spMk id="2" creationId="{A26CD744-24A3-124A-B758-6D8728960B2C}"/>
          </ac:spMkLst>
        </pc:spChg>
      </pc:sldChg>
      <pc:sldChg chg="modSp mod">
        <pc:chgData name="Mario Oscar Llanos" userId="8f8c21891f5fb309" providerId="LiveId" clId="{05DFD63B-9C13-FE4E-B5E2-5797B2CB456D}" dt="2021-11-20T21:26:59.027" v="1889" actId="20577"/>
        <pc:sldMkLst>
          <pc:docMk/>
          <pc:sldMk cId="1784746102" sldId="281"/>
        </pc:sldMkLst>
        <pc:spChg chg="mod">
          <ac:chgData name="Mario Oscar Llanos" userId="8f8c21891f5fb309" providerId="LiveId" clId="{05DFD63B-9C13-FE4E-B5E2-5797B2CB456D}" dt="2021-11-20T21:26:59.027" v="1889" actId="20577"/>
          <ac:spMkLst>
            <pc:docMk/>
            <pc:sldMk cId="1784746102" sldId="281"/>
            <ac:spMk id="4" creationId="{B0882A1E-A239-8D48-A13D-97E41F498108}"/>
          </ac:spMkLst>
        </pc:spChg>
      </pc:sldChg>
      <pc:sldChg chg="modSp mod">
        <pc:chgData name="Mario Oscar Llanos" userId="8f8c21891f5fb309" providerId="LiveId" clId="{05DFD63B-9C13-FE4E-B5E2-5797B2CB456D}" dt="2021-11-20T21:18:38.827" v="1412" actId="20577"/>
        <pc:sldMkLst>
          <pc:docMk/>
          <pc:sldMk cId="3576390097" sldId="282"/>
        </pc:sldMkLst>
        <pc:spChg chg="mod">
          <ac:chgData name="Mario Oscar Llanos" userId="8f8c21891f5fb309" providerId="LiveId" clId="{05DFD63B-9C13-FE4E-B5E2-5797B2CB456D}" dt="2021-11-20T21:18:38.827" v="1412" actId="20577"/>
          <ac:spMkLst>
            <pc:docMk/>
            <pc:sldMk cId="3576390097" sldId="282"/>
            <ac:spMk id="2" creationId="{17D67BEC-7629-1442-9B55-D3E8DFCD7BC7}"/>
          </ac:spMkLst>
        </pc:spChg>
        <pc:picChg chg="mod modCrop">
          <ac:chgData name="Mario Oscar Llanos" userId="8f8c21891f5fb309" providerId="LiveId" clId="{05DFD63B-9C13-FE4E-B5E2-5797B2CB456D}" dt="2021-11-20T21:17:59.976" v="1407" actId="1037"/>
          <ac:picMkLst>
            <pc:docMk/>
            <pc:sldMk cId="3576390097" sldId="282"/>
            <ac:picMk id="3" creationId="{7F30E59E-41E9-8E44-815A-006FEB33294A}"/>
          </ac:picMkLst>
        </pc:picChg>
      </pc:sldChg>
      <pc:sldChg chg="modSp mod">
        <pc:chgData name="Mario Oscar Llanos" userId="8f8c21891f5fb309" providerId="LiveId" clId="{05DFD63B-9C13-FE4E-B5E2-5797B2CB456D}" dt="2021-11-20T21:49:10.953" v="2988" actId="14100"/>
        <pc:sldMkLst>
          <pc:docMk/>
          <pc:sldMk cId="2572925124" sldId="283"/>
        </pc:sldMkLst>
        <pc:spChg chg="mod">
          <ac:chgData name="Mario Oscar Llanos" userId="8f8c21891f5fb309" providerId="LiveId" clId="{05DFD63B-9C13-FE4E-B5E2-5797B2CB456D}" dt="2021-11-20T21:49:10.953" v="2988" actId="14100"/>
          <ac:spMkLst>
            <pc:docMk/>
            <pc:sldMk cId="2572925124" sldId="283"/>
            <ac:spMk id="2" creationId="{906A18E7-8D38-5D4B-B3BF-7FC7EE1BF346}"/>
          </ac:spMkLst>
        </pc:spChg>
        <pc:spChg chg="mod">
          <ac:chgData name="Mario Oscar Llanos" userId="8f8c21891f5fb309" providerId="LiveId" clId="{05DFD63B-9C13-FE4E-B5E2-5797B2CB456D}" dt="2021-11-20T21:48:40.719" v="2953" actId="27636"/>
          <ac:spMkLst>
            <pc:docMk/>
            <pc:sldMk cId="2572925124" sldId="283"/>
            <ac:spMk id="3" creationId="{9319E976-B576-014F-AD93-A8C281E90B1B}"/>
          </ac:spMkLst>
        </pc:spChg>
      </pc:sldChg>
      <pc:sldChg chg="addSp delSp modSp mod setBg setClrOvrMap">
        <pc:chgData name="Mario Oscar Llanos" userId="8f8c21891f5fb309" providerId="LiveId" clId="{05DFD63B-9C13-FE4E-B5E2-5797B2CB456D}" dt="2021-11-21T07:38:18.872" v="5126" actId="27636"/>
        <pc:sldMkLst>
          <pc:docMk/>
          <pc:sldMk cId="2726242818" sldId="284"/>
        </pc:sldMkLst>
        <pc:spChg chg="mod">
          <ac:chgData name="Mario Oscar Llanos" userId="8f8c21891f5fb309" providerId="LiveId" clId="{05DFD63B-9C13-FE4E-B5E2-5797B2CB456D}" dt="2021-11-21T07:38:09.665" v="5122" actId="20577"/>
          <ac:spMkLst>
            <pc:docMk/>
            <pc:sldMk cId="2726242818" sldId="284"/>
            <ac:spMk id="2" creationId="{6BE41025-C5DD-A54D-BAC8-466D9CC0D594}"/>
          </ac:spMkLst>
        </pc:spChg>
        <pc:spChg chg="add mod ord">
          <ac:chgData name="Mario Oscar Llanos" userId="8f8c21891f5fb309" providerId="LiveId" clId="{05DFD63B-9C13-FE4E-B5E2-5797B2CB456D}" dt="2021-11-21T07:38:18.872" v="5126" actId="27636"/>
          <ac:spMkLst>
            <pc:docMk/>
            <pc:sldMk cId="2726242818" sldId="284"/>
            <ac:spMk id="3" creationId="{37E3345F-C359-9B42-871A-12DE0BBFE68D}"/>
          </ac:spMkLst>
        </pc:spChg>
        <pc:spChg chg="add del mod">
          <ac:chgData name="Mario Oscar Llanos" userId="8f8c21891f5fb309" providerId="LiveId" clId="{05DFD63B-9C13-FE4E-B5E2-5797B2CB456D}" dt="2021-11-21T07:36:10.122" v="5094"/>
          <ac:spMkLst>
            <pc:docMk/>
            <pc:sldMk cId="2726242818" sldId="284"/>
            <ac:spMk id="5" creationId="{37918592-D914-7B4E-A9E8-5E4F608EBD13}"/>
          </ac:spMkLst>
        </pc:spChg>
        <pc:spChg chg="del mod">
          <ac:chgData name="Mario Oscar Llanos" userId="8f8c21891f5fb309" providerId="LiveId" clId="{05DFD63B-9C13-FE4E-B5E2-5797B2CB456D}" dt="2021-11-21T07:21:31.669" v="4874" actId="478"/>
          <ac:spMkLst>
            <pc:docMk/>
            <pc:sldMk cId="2726242818" sldId="284"/>
            <ac:spMk id="8" creationId="{AC2FF42D-75C0-4F10-9C32-3F725410ACFB}"/>
          </ac:spMkLst>
        </pc:spChg>
        <pc:spChg chg="del">
          <ac:chgData name="Mario Oscar Llanos" userId="8f8c21891f5fb309" providerId="LiveId" clId="{05DFD63B-9C13-FE4E-B5E2-5797B2CB456D}" dt="2021-11-21T07:36:44.741" v="5095" actId="26606"/>
          <ac:spMkLst>
            <pc:docMk/>
            <pc:sldMk cId="2726242818" sldId="284"/>
            <ac:spMk id="11" creationId="{6697F791-5FFA-4164-899F-EB52EA72B024}"/>
          </ac:spMkLst>
        </pc:spChg>
        <pc:spChg chg="del">
          <ac:chgData name="Mario Oscar Llanos" userId="8f8c21891f5fb309" providerId="LiveId" clId="{05DFD63B-9C13-FE4E-B5E2-5797B2CB456D}" dt="2021-11-21T07:36:44.741" v="5095" actId="26606"/>
          <ac:spMkLst>
            <pc:docMk/>
            <pc:sldMk cId="2726242818" sldId="284"/>
            <ac:spMk id="15" creationId="{B773AB25-A422-41AA-9737-5E04C1966DE1}"/>
          </ac:spMkLst>
        </pc:spChg>
        <pc:grpChg chg="del">
          <ac:chgData name="Mario Oscar Llanos" userId="8f8c21891f5fb309" providerId="LiveId" clId="{05DFD63B-9C13-FE4E-B5E2-5797B2CB456D}" dt="2021-11-21T07:36:44.741" v="5095" actId="26606"/>
          <ac:grpSpMkLst>
            <pc:docMk/>
            <pc:sldMk cId="2726242818" sldId="284"/>
            <ac:grpSpMk id="19" creationId="{6AD0D387-1584-4477-B5F8-52B50D4F2205}"/>
          </ac:grpSpMkLst>
        </pc:grpChg>
        <pc:grpChg chg="add">
          <ac:chgData name="Mario Oscar Llanos" userId="8f8c21891f5fb309" providerId="LiveId" clId="{05DFD63B-9C13-FE4E-B5E2-5797B2CB456D}" dt="2021-11-21T07:36:44.741" v="5095" actId="26606"/>
          <ac:grpSpMkLst>
            <pc:docMk/>
            <pc:sldMk cId="2726242818" sldId="284"/>
            <ac:grpSpMk id="71" creationId="{74872A0B-8668-4500-9509-EAA581B26C24}"/>
          </ac:grpSpMkLst>
        </pc:grpChg>
        <pc:grpChg chg="add">
          <ac:chgData name="Mario Oscar Llanos" userId="8f8c21891f5fb309" providerId="LiveId" clId="{05DFD63B-9C13-FE4E-B5E2-5797B2CB456D}" dt="2021-11-21T07:36:44.741" v="5095" actId="26606"/>
          <ac:grpSpMkLst>
            <pc:docMk/>
            <pc:sldMk cId="2726242818" sldId="284"/>
            <ac:grpSpMk id="75" creationId="{240590EE-5428-41AA-95B2-96FCC1CE67A7}"/>
          </ac:grpSpMkLst>
        </pc:grpChg>
        <pc:picChg chg="del">
          <ac:chgData name="Mario Oscar Llanos" userId="8f8c21891f5fb309" providerId="LiveId" clId="{05DFD63B-9C13-FE4E-B5E2-5797B2CB456D}" dt="2021-11-21T07:36:44.741" v="5095" actId="26606"/>
          <ac:picMkLst>
            <pc:docMk/>
            <pc:sldMk cId="2726242818" sldId="284"/>
            <ac:picMk id="13" creationId="{4E28A1A9-FB81-4816-AAEA-C3B430946951}"/>
          </ac:picMkLst>
        </pc:picChg>
        <pc:picChg chg="del">
          <ac:chgData name="Mario Oscar Llanos" userId="8f8c21891f5fb309" providerId="LiveId" clId="{05DFD63B-9C13-FE4E-B5E2-5797B2CB456D}" dt="2021-11-21T07:36:44.741" v="5095" actId="26606"/>
          <ac:picMkLst>
            <pc:docMk/>
            <pc:sldMk cId="2726242818" sldId="284"/>
            <ac:picMk id="17" creationId="{AF0552B8-DE8C-40DF-B29F-1728E6A10619}"/>
          </ac:picMkLst>
        </pc:picChg>
        <pc:picChg chg="add mod">
          <ac:chgData name="Mario Oscar Llanos" userId="8f8c21891f5fb309" providerId="LiveId" clId="{05DFD63B-9C13-FE4E-B5E2-5797B2CB456D}" dt="2021-11-21T07:36:44.741" v="5095" actId="26606"/>
          <ac:picMkLst>
            <pc:docMk/>
            <pc:sldMk cId="2726242818" sldId="284"/>
            <ac:picMk id="1026" creationId="{320BE10A-EEEF-1342-8B6A-918520135C51}"/>
          </ac:picMkLst>
        </pc:picChg>
      </pc:sldChg>
      <pc:sldChg chg="modSp mod">
        <pc:chgData name="Mario Oscar Llanos" userId="8f8c21891f5fb309" providerId="LiveId" clId="{05DFD63B-9C13-FE4E-B5E2-5797B2CB456D}" dt="2021-11-21T08:02:10.534" v="5675" actId="20577"/>
        <pc:sldMkLst>
          <pc:docMk/>
          <pc:sldMk cId="3395240011" sldId="285"/>
        </pc:sldMkLst>
        <pc:spChg chg="mod">
          <ac:chgData name="Mario Oscar Llanos" userId="8f8c21891f5fb309" providerId="LiveId" clId="{05DFD63B-9C13-FE4E-B5E2-5797B2CB456D}" dt="2021-11-21T08:01:46.384" v="5610" actId="20577"/>
          <ac:spMkLst>
            <pc:docMk/>
            <pc:sldMk cId="3395240011" sldId="285"/>
            <ac:spMk id="2" creationId="{BB6E0CC0-2E3A-3345-972D-0D4AF28585A6}"/>
          </ac:spMkLst>
        </pc:spChg>
        <pc:spChg chg="mod">
          <ac:chgData name="Mario Oscar Llanos" userId="8f8c21891f5fb309" providerId="LiveId" clId="{05DFD63B-9C13-FE4E-B5E2-5797B2CB456D}" dt="2021-11-21T08:02:10.534" v="5675" actId="20577"/>
          <ac:spMkLst>
            <pc:docMk/>
            <pc:sldMk cId="3395240011" sldId="285"/>
            <ac:spMk id="3" creationId="{7B07F922-5082-F74B-8B07-71C5284EE9CE}"/>
          </ac:spMkLst>
        </pc:spChg>
      </pc:sldChg>
      <pc:sldChg chg="modSp mod">
        <pc:chgData name="Mario Oscar Llanos" userId="8f8c21891f5fb309" providerId="LiveId" clId="{05DFD63B-9C13-FE4E-B5E2-5797B2CB456D}" dt="2021-11-21T06:42:31.592" v="3370" actId="207"/>
        <pc:sldMkLst>
          <pc:docMk/>
          <pc:sldMk cId="2407737965" sldId="309"/>
        </pc:sldMkLst>
        <pc:spChg chg="mod">
          <ac:chgData name="Mario Oscar Llanos" userId="8f8c21891f5fb309" providerId="LiveId" clId="{05DFD63B-9C13-FE4E-B5E2-5797B2CB456D}" dt="2021-11-21T06:42:31.592" v="3370" actId="207"/>
          <ac:spMkLst>
            <pc:docMk/>
            <pc:sldMk cId="2407737965" sldId="309"/>
            <ac:spMk id="2" creationId="{17D67BEC-7629-1442-9B55-D3E8DFCD7BC7}"/>
          </ac:spMkLst>
        </pc:spChg>
      </pc:sldChg>
      <pc:sldChg chg="addSp delSp modSp new mod">
        <pc:chgData name="Mario Oscar Llanos" userId="8f8c21891f5fb309" providerId="LiveId" clId="{05DFD63B-9C13-FE4E-B5E2-5797B2CB456D}" dt="2021-11-21T08:27:13.294" v="6123" actId="1037"/>
        <pc:sldMkLst>
          <pc:docMk/>
          <pc:sldMk cId="1112623147" sldId="310"/>
        </pc:sldMkLst>
        <pc:spChg chg="mod">
          <ac:chgData name="Mario Oscar Llanos" userId="8f8c21891f5fb309" providerId="LiveId" clId="{05DFD63B-9C13-FE4E-B5E2-5797B2CB456D}" dt="2021-11-21T08:27:13.294" v="6123" actId="1037"/>
          <ac:spMkLst>
            <pc:docMk/>
            <pc:sldMk cId="1112623147" sldId="310"/>
            <ac:spMk id="2" creationId="{711F66A5-248F-7B46-A9F4-279D1CD4C545}"/>
          </ac:spMkLst>
        </pc:spChg>
        <pc:spChg chg="mod">
          <ac:chgData name="Mario Oscar Llanos" userId="8f8c21891f5fb309" providerId="LiveId" clId="{05DFD63B-9C13-FE4E-B5E2-5797B2CB456D}" dt="2021-11-21T08:27:13.294" v="6123" actId="1037"/>
          <ac:spMkLst>
            <pc:docMk/>
            <pc:sldMk cId="1112623147" sldId="310"/>
            <ac:spMk id="3" creationId="{F650BD3B-E108-B948-920D-1FC55826D9F1}"/>
          </ac:spMkLst>
        </pc:spChg>
        <pc:spChg chg="del mod">
          <ac:chgData name="Mario Oscar Llanos" userId="8f8c21891f5fb309" providerId="LiveId" clId="{05DFD63B-9C13-FE4E-B5E2-5797B2CB456D}" dt="2021-11-21T08:26:19.931" v="6109"/>
          <ac:spMkLst>
            <pc:docMk/>
            <pc:sldMk cId="1112623147" sldId="310"/>
            <ac:spMk id="4" creationId="{5C2947EA-2BB5-AB41-9D87-18FDE5D41460}"/>
          </ac:spMkLst>
        </pc:spChg>
        <pc:picChg chg="add mod">
          <ac:chgData name="Mario Oscar Llanos" userId="8f8c21891f5fb309" providerId="LiveId" clId="{05DFD63B-9C13-FE4E-B5E2-5797B2CB456D}" dt="2021-11-21T08:27:13.294" v="6123" actId="1037"/>
          <ac:picMkLst>
            <pc:docMk/>
            <pc:sldMk cId="1112623147" sldId="310"/>
            <ac:picMk id="3074" creationId="{E13FAEA5-8A9F-004E-B094-E112AD21A328}"/>
          </ac:picMkLst>
        </pc:picChg>
      </pc:sldChg>
      <pc:sldChg chg="addSp delSp modSp new mod setBg setClrOvrMap">
        <pc:chgData name="Mario Oscar Llanos" userId="8f8c21891f5fb309" providerId="LiveId" clId="{05DFD63B-9C13-FE4E-B5E2-5797B2CB456D}" dt="2021-11-21T08:15:40.307" v="5739" actId="1076"/>
        <pc:sldMkLst>
          <pc:docMk/>
          <pc:sldMk cId="198456679" sldId="311"/>
        </pc:sldMkLst>
        <pc:spChg chg="mod">
          <ac:chgData name="Mario Oscar Llanos" userId="8f8c21891f5fb309" providerId="LiveId" clId="{05DFD63B-9C13-FE4E-B5E2-5797B2CB456D}" dt="2021-11-21T08:15:33.766" v="5738" actId="1076"/>
          <ac:spMkLst>
            <pc:docMk/>
            <pc:sldMk cId="198456679" sldId="311"/>
            <ac:spMk id="2" creationId="{2AEFD5E2-CC27-8545-83E3-236E340C00B1}"/>
          </ac:spMkLst>
        </pc:spChg>
        <pc:spChg chg="del">
          <ac:chgData name="Mario Oscar Llanos" userId="8f8c21891f5fb309" providerId="LiveId" clId="{05DFD63B-9C13-FE4E-B5E2-5797B2CB456D}" dt="2021-11-21T08:12:32.482" v="5686"/>
          <ac:spMkLst>
            <pc:docMk/>
            <pc:sldMk cId="198456679" sldId="311"/>
            <ac:spMk id="3" creationId="{8BCE3FF0-1162-D94C-98E6-284D2E03B596}"/>
          </ac:spMkLst>
        </pc:spChg>
        <pc:spChg chg="add del">
          <ac:chgData name="Mario Oscar Llanos" userId="8f8c21891f5fb309" providerId="LiveId" clId="{05DFD63B-9C13-FE4E-B5E2-5797B2CB456D}" dt="2021-11-21T08:13:21.189" v="5688" actId="26606"/>
          <ac:spMkLst>
            <pc:docMk/>
            <pc:sldMk cId="198456679" sldId="311"/>
            <ac:spMk id="8" creationId="{D6405A09-7232-474B-98F7-81614D5C839C}"/>
          </ac:spMkLst>
        </pc:spChg>
        <pc:spChg chg="add del">
          <ac:chgData name="Mario Oscar Llanos" userId="8f8c21891f5fb309" providerId="LiveId" clId="{05DFD63B-9C13-FE4E-B5E2-5797B2CB456D}" dt="2021-11-21T08:13:21.189" v="5688" actId="26606"/>
          <ac:spMkLst>
            <pc:docMk/>
            <pc:sldMk cId="198456679" sldId="311"/>
            <ac:spMk id="11" creationId="{6697F791-5FFA-4164-899F-EB52EA72B024}"/>
          </ac:spMkLst>
        </pc:spChg>
        <pc:spChg chg="add del">
          <ac:chgData name="Mario Oscar Llanos" userId="8f8c21891f5fb309" providerId="LiveId" clId="{05DFD63B-9C13-FE4E-B5E2-5797B2CB456D}" dt="2021-11-21T08:13:21.189" v="5688" actId="26606"/>
          <ac:spMkLst>
            <pc:docMk/>
            <pc:sldMk cId="198456679" sldId="311"/>
            <ac:spMk id="15" creationId="{B773AB25-A422-41AA-9737-5E04C1966DE1}"/>
          </ac:spMkLst>
        </pc:spChg>
        <pc:spChg chg="add">
          <ac:chgData name="Mario Oscar Llanos" userId="8f8c21891f5fb309" providerId="LiveId" clId="{05DFD63B-9C13-FE4E-B5E2-5797B2CB456D}" dt="2021-11-21T08:13:21.335" v="5689" actId="26606"/>
          <ac:spMkLst>
            <pc:docMk/>
            <pc:sldMk cId="198456679" sldId="311"/>
            <ac:spMk id="53" creationId="{3CBA50DB-DBC7-4B6E-B3C1-8FF1EA519791}"/>
          </ac:spMkLst>
        </pc:spChg>
        <pc:spChg chg="add">
          <ac:chgData name="Mario Oscar Llanos" userId="8f8c21891f5fb309" providerId="LiveId" clId="{05DFD63B-9C13-FE4E-B5E2-5797B2CB456D}" dt="2021-11-21T08:13:21.335" v="5689" actId="26606"/>
          <ac:spMkLst>
            <pc:docMk/>
            <pc:sldMk cId="198456679" sldId="311"/>
            <ac:spMk id="56" creationId="{A1351C6B-7343-451F-AB4A-1CE294A4E927}"/>
          </ac:spMkLst>
        </pc:spChg>
        <pc:spChg chg="add del mod">
          <ac:chgData name="Mario Oscar Llanos" userId="8f8c21891f5fb309" providerId="LiveId" clId="{05DFD63B-9C13-FE4E-B5E2-5797B2CB456D}" dt="2021-11-21T08:15:21.123" v="5737" actId="478"/>
          <ac:spMkLst>
            <pc:docMk/>
            <pc:sldMk cId="198456679" sldId="311"/>
            <ac:spMk id="60" creationId="{A93A0625-571E-4783-A6A9-4692F4C06B25}"/>
          </ac:spMkLst>
        </pc:spChg>
        <pc:grpChg chg="add del">
          <ac:chgData name="Mario Oscar Llanos" userId="8f8c21891f5fb309" providerId="LiveId" clId="{05DFD63B-9C13-FE4E-B5E2-5797B2CB456D}" dt="2021-11-21T08:13:21.189" v="5688" actId="26606"/>
          <ac:grpSpMkLst>
            <pc:docMk/>
            <pc:sldMk cId="198456679" sldId="311"/>
            <ac:grpSpMk id="19" creationId="{6AD0D387-1584-4477-B5F8-52B50D4F2205}"/>
          </ac:grpSpMkLst>
        </pc:grpChg>
        <pc:grpChg chg="add">
          <ac:chgData name="Mario Oscar Llanos" userId="8f8c21891f5fb309" providerId="LiveId" clId="{05DFD63B-9C13-FE4E-B5E2-5797B2CB456D}" dt="2021-11-21T08:13:21.335" v="5689" actId="26606"/>
          <ac:grpSpMkLst>
            <pc:docMk/>
            <pc:sldMk cId="198456679" sldId="311"/>
            <ac:grpSpMk id="55" creationId="{1DED8FB6-AF8D-4D98-913D-E6486FEC1021}"/>
          </ac:grpSpMkLst>
        </pc:grpChg>
        <pc:picChg chg="add mod">
          <ac:chgData name="Mario Oscar Llanos" userId="8f8c21891f5fb309" providerId="LiveId" clId="{05DFD63B-9C13-FE4E-B5E2-5797B2CB456D}" dt="2021-11-21T08:15:40.307" v="5739" actId="1076"/>
          <ac:picMkLst>
            <pc:docMk/>
            <pc:sldMk cId="198456679" sldId="311"/>
            <ac:picMk id="4" creationId="{E084DD27-7896-9646-A0DA-48A17C74DAC0}"/>
          </ac:picMkLst>
        </pc:picChg>
        <pc:picChg chg="add del">
          <ac:chgData name="Mario Oscar Llanos" userId="8f8c21891f5fb309" providerId="LiveId" clId="{05DFD63B-9C13-FE4E-B5E2-5797B2CB456D}" dt="2021-11-21T08:13:21.189" v="5688" actId="26606"/>
          <ac:picMkLst>
            <pc:docMk/>
            <pc:sldMk cId="198456679" sldId="311"/>
            <ac:picMk id="13" creationId="{4E28A1A9-FB81-4816-AAEA-C3B430946951}"/>
          </ac:picMkLst>
        </pc:picChg>
        <pc:picChg chg="add del">
          <ac:chgData name="Mario Oscar Llanos" userId="8f8c21891f5fb309" providerId="LiveId" clId="{05DFD63B-9C13-FE4E-B5E2-5797B2CB456D}" dt="2021-11-21T08:13:21.189" v="5688" actId="26606"/>
          <ac:picMkLst>
            <pc:docMk/>
            <pc:sldMk cId="198456679" sldId="311"/>
            <ac:picMk id="17" creationId="{AF0552B8-DE8C-40DF-B29F-1728E6A10619}"/>
          </ac:picMkLst>
        </pc:picChg>
        <pc:picChg chg="add">
          <ac:chgData name="Mario Oscar Llanos" userId="8f8c21891f5fb309" providerId="LiveId" clId="{05DFD63B-9C13-FE4E-B5E2-5797B2CB456D}" dt="2021-11-21T08:13:21.335" v="5689" actId="26606"/>
          <ac:picMkLst>
            <pc:docMk/>
            <pc:sldMk cId="198456679" sldId="311"/>
            <ac:picMk id="54" creationId="{5B3DE270-418F-47A7-B311-C4D876041DC6}"/>
          </ac:picMkLst>
        </pc:picChg>
      </pc:sldChg>
      <pc:sldChg chg="addSp delSp modSp new mod setBg setClrOvrMap">
        <pc:chgData name="Mario Oscar Llanos" userId="8f8c21891f5fb309" providerId="LiveId" clId="{05DFD63B-9C13-FE4E-B5E2-5797B2CB456D}" dt="2021-11-21T08:27:37.235" v="6130" actId="26606"/>
        <pc:sldMkLst>
          <pc:docMk/>
          <pc:sldMk cId="3634206970" sldId="312"/>
        </pc:sldMkLst>
        <pc:spChg chg="mod">
          <ac:chgData name="Mario Oscar Llanos" userId="8f8c21891f5fb309" providerId="LiveId" clId="{05DFD63B-9C13-FE4E-B5E2-5797B2CB456D}" dt="2021-11-21T08:27:37.235" v="6130" actId="26606"/>
          <ac:spMkLst>
            <pc:docMk/>
            <pc:sldMk cId="3634206970" sldId="312"/>
            <ac:spMk id="2" creationId="{67B1AA26-DFBC-8C4F-AC16-EDA8EB18D790}"/>
          </ac:spMkLst>
        </pc:spChg>
        <pc:spChg chg="add del mod">
          <ac:chgData name="Mario Oscar Llanos" userId="8f8c21891f5fb309" providerId="LiveId" clId="{05DFD63B-9C13-FE4E-B5E2-5797B2CB456D}" dt="2021-11-21T08:27:37.235" v="6130" actId="26606"/>
          <ac:spMkLst>
            <pc:docMk/>
            <pc:sldMk cId="3634206970" sldId="312"/>
            <ac:spMk id="3" creationId="{890F9B7A-6B8F-A641-99E8-1ADF8A953935}"/>
          </ac:spMkLst>
        </pc:spChg>
        <pc:spChg chg="add del">
          <ac:chgData name="Mario Oscar Llanos" userId="8f8c21891f5fb309" providerId="LiveId" clId="{05DFD63B-9C13-FE4E-B5E2-5797B2CB456D}" dt="2021-11-21T08:27:30.675" v="6125" actId="26606"/>
          <ac:spMkLst>
            <pc:docMk/>
            <pc:sldMk cId="3634206970" sldId="312"/>
            <ac:spMk id="9" creationId="{2EEF4763-EB4A-4A35-89EB-AD2763B48C3B}"/>
          </ac:spMkLst>
        </pc:spChg>
        <pc:spChg chg="add del">
          <ac:chgData name="Mario Oscar Llanos" userId="8f8c21891f5fb309" providerId="LiveId" clId="{05DFD63B-9C13-FE4E-B5E2-5797B2CB456D}" dt="2021-11-21T08:27:33.629" v="6127" actId="26606"/>
          <ac:spMkLst>
            <pc:docMk/>
            <pc:sldMk cId="3634206970" sldId="312"/>
            <ac:spMk id="39" creationId="{54B9C16B-AC4A-44ED-9075-F76549B46E7C}"/>
          </ac:spMkLst>
        </pc:spChg>
        <pc:spChg chg="add del">
          <ac:chgData name="Mario Oscar Llanos" userId="8f8c21891f5fb309" providerId="LiveId" clId="{05DFD63B-9C13-FE4E-B5E2-5797B2CB456D}" dt="2021-11-21T08:27:33.629" v="6127" actId="26606"/>
          <ac:spMkLst>
            <pc:docMk/>
            <pc:sldMk cId="3634206970" sldId="312"/>
            <ac:spMk id="42" creationId="{B53044DC-4918-43DA-B49D-91673C6C9485}"/>
          </ac:spMkLst>
        </pc:spChg>
        <pc:spChg chg="add del">
          <ac:chgData name="Mario Oscar Llanos" userId="8f8c21891f5fb309" providerId="LiveId" clId="{05DFD63B-9C13-FE4E-B5E2-5797B2CB456D}" dt="2021-11-21T08:27:37.181" v="6129" actId="26606"/>
          <ac:spMkLst>
            <pc:docMk/>
            <pc:sldMk cId="3634206970" sldId="312"/>
            <ac:spMk id="75" creationId="{2EEF4763-EB4A-4A35-89EB-AD2763B48C3B}"/>
          </ac:spMkLst>
        </pc:spChg>
        <pc:spChg chg="add">
          <ac:chgData name="Mario Oscar Llanos" userId="8f8c21891f5fb309" providerId="LiveId" clId="{05DFD63B-9C13-FE4E-B5E2-5797B2CB456D}" dt="2021-11-21T08:27:37.235" v="6130" actId="26606"/>
          <ac:spMkLst>
            <pc:docMk/>
            <pc:sldMk cId="3634206970" sldId="312"/>
            <ac:spMk id="78" creationId="{2EEF4763-EB4A-4A35-89EB-AD2763B48C3B}"/>
          </ac:spMkLst>
        </pc:spChg>
        <pc:grpChg chg="add del">
          <ac:chgData name="Mario Oscar Llanos" userId="8f8c21891f5fb309" providerId="LiveId" clId="{05DFD63B-9C13-FE4E-B5E2-5797B2CB456D}" dt="2021-11-21T08:27:33.629" v="6127" actId="26606"/>
          <ac:grpSpMkLst>
            <pc:docMk/>
            <pc:sldMk cId="3634206970" sldId="312"/>
            <ac:grpSpMk id="11" creationId="{62A2FEB6-F419-4684-9ABC-9E32E012E8B7}"/>
          </ac:grpSpMkLst>
        </pc:grpChg>
        <pc:grpChg chg="add del">
          <ac:chgData name="Mario Oscar Llanos" userId="8f8c21891f5fb309" providerId="LiveId" clId="{05DFD63B-9C13-FE4E-B5E2-5797B2CB456D}" dt="2021-11-21T08:27:33.629" v="6127" actId="26606"/>
          <ac:grpSpMkLst>
            <pc:docMk/>
            <pc:sldMk cId="3634206970" sldId="312"/>
            <ac:grpSpMk id="44" creationId="{1DCE6B36-1420-43AB-86CF-4E653A517B9C}"/>
          </ac:grpSpMkLst>
        </pc:grpChg>
        <pc:graphicFrameChg chg="add del">
          <ac:chgData name="Mario Oscar Llanos" userId="8f8c21891f5fb309" providerId="LiveId" clId="{05DFD63B-9C13-FE4E-B5E2-5797B2CB456D}" dt="2021-11-21T08:27:30.675" v="6125" actId="26606"/>
          <ac:graphicFrameMkLst>
            <pc:docMk/>
            <pc:sldMk cId="3634206970" sldId="312"/>
            <ac:graphicFrameMk id="5" creationId="{660E61A5-9497-4433-BA4A-D04797A894E0}"/>
          </ac:graphicFrameMkLst>
        </pc:graphicFrameChg>
        <pc:graphicFrameChg chg="add del">
          <ac:chgData name="Mario Oscar Llanos" userId="8f8c21891f5fb309" providerId="LiveId" clId="{05DFD63B-9C13-FE4E-B5E2-5797B2CB456D}" dt="2021-11-21T08:27:33.629" v="6127" actId="26606"/>
          <ac:graphicFrameMkLst>
            <pc:docMk/>
            <pc:sldMk cId="3634206970" sldId="312"/>
            <ac:graphicFrameMk id="41" creationId="{352EA72B-9E9C-4B4E-8A3F-60591B65F0AE}"/>
          </ac:graphicFrameMkLst>
        </pc:graphicFrameChg>
        <pc:graphicFrameChg chg="add del">
          <ac:chgData name="Mario Oscar Llanos" userId="8f8c21891f5fb309" providerId="LiveId" clId="{05DFD63B-9C13-FE4E-B5E2-5797B2CB456D}" dt="2021-11-21T08:27:37.181" v="6129" actId="26606"/>
          <ac:graphicFrameMkLst>
            <pc:docMk/>
            <pc:sldMk cId="3634206970" sldId="312"/>
            <ac:graphicFrameMk id="76" creationId="{660E61A5-9497-4433-BA4A-D04797A894E0}"/>
          </ac:graphicFrameMkLst>
        </pc:graphicFrameChg>
        <pc:graphicFrameChg chg="add">
          <ac:chgData name="Mario Oscar Llanos" userId="8f8c21891f5fb309" providerId="LiveId" clId="{05DFD63B-9C13-FE4E-B5E2-5797B2CB456D}" dt="2021-11-21T08:27:37.235" v="6130" actId="26606"/>
          <ac:graphicFrameMkLst>
            <pc:docMk/>
            <pc:sldMk cId="3634206970" sldId="312"/>
            <ac:graphicFrameMk id="79" creationId="{6F787E91-91E4-458A-9468-843547F46041}"/>
          </ac:graphicFrameMkLst>
        </pc:graphicFrameChg>
        <pc:picChg chg="add del">
          <ac:chgData name="Mario Oscar Llanos" userId="8f8c21891f5fb309" providerId="LiveId" clId="{05DFD63B-9C13-FE4E-B5E2-5797B2CB456D}" dt="2021-11-21T08:27:33.629" v="6127" actId="26606"/>
          <ac:picMkLst>
            <pc:docMk/>
            <pc:sldMk cId="3634206970" sldId="312"/>
            <ac:picMk id="40" creationId="{3E94A106-9341-485C-9057-9D62B2BD083F}"/>
          </ac:picMkLst>
        </pc:picChg>
        <pc:picChg chg="add del">
          <ac:chgData name="Mario Oscar Llanos" userId="8f8c21891f5fb309" providerId="LiveId" clId="{05DFD63B-9C13-FE4E-B5E2-5797B2CB456D}" dt="2021-11-21T08:27:33.629" v="6127" actId="26606"/>
          <ac:picMkLst>
            <pc:docMk/>
            <pc:sldMk cId="3634206970" sldId="312"/>
            <ac:picMk id="73" creationId="{9BE36DBF-0333-4D36-A5BF-81FDA2406FE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7E2A93-9F7D-4323-A6A1-FB3791A028B1}"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1E562664-ABCC-4744-A3A8-AEF80243D3D0}">
      <dgm:prSet custT="1"/>
      <dgm:spPr>
        <a:gradFill rotWithShape="0">
          <a:gsLst>
            <a:gs pos="0">
              <a:schemeClr val="accent3">
                <a:lumMod val="75000"/>
              </a:schemeClr>
            </a:gs>
            <a:gs pos="100000">
              <a:schemeClr val="accent2">
                <a:hueOff val="0"/>
                <a:satOff val="0"/>
                <a:lumOff val="0"/>
                <a:alphaOff val="0"/>
                <a:shade val="74000"/>
                <a:satMod val="128000"/>
                <a:lumMod val="100000"/>
              </a:schemeClr>
            </a:gs>
          </a:gsLst>
        </a:gradFill>
      </dgm:spPr>
      <dgm:t>
        <a:bodyPr/>
        <a:lstStyle/>
        <a:p>
          <a:r>
            <a:rPr lang="it-IT" sz="2400"/>
            <a:t>Tres partes:</a:t>
          </a:r>
          <a:endParaRPr lang="en-US" sz="2400"/>
        </a:p>
      </dgm:t>
    </dgm:pt>
    <dgm:pt modelId="{11D7750E-C35D-440C-A44A-3FD0134791EC}" type="parTrans" cxnId="{D3FBE930-F916-4E32-A5EA-63619542690D}">
      <dgm:prSet/>
      <dgm:spPr/>
      <dgm:t>
        <a:bodyPr/>
        <a:lstStyle/>
        <a:p>
          <a:endParaRPr lang="en-US" sz="2000"/>
        </a:p>
      </dgm:t>
    </dgm:pt>
    <dgm:pt modelId="{A3020FA8-CA55-427E-92CB-53E5B5BCA085}" type="sibTrans" cxnId="{D3FBE930-F916-4E32-A5EA-63619542690D}">
      <dgm:prSet/>
      <dgm:spPr/>
      <dgm:t>
        <a:bodyPr/>
        <a:lstStyle/>
        <a:p>
          <a:endParaRPr lang="en-US" sz="2000"/>
        </a:p>
      </dgm:t>
    </dgm:pt>
    <dgm:pt modelId="{3F8B3780-C6BB-4B94-87E1-56469EF1AEF4}">
      <dgm:prSet custT="1"/>
      <dgm:spPr/>
      <dgm:t>
        <a:bodyPr/>
        <a:lstStyle/>
        <a:p>
          <a:r>
            <a:rPr lang="it-IT" sz="2400" dirty="0" err="1"/>
            <a:t>Premisa</a:t>
          </a:r>
          <a:endParaRPr lang="en-US" sz="2400" dirty="0"/>
        </a:p>
      </dgm:t>
    </dgm:pt>
    <dgm:pt modelId="{FEA7ECC3-26FF-4492-AA33-A7D3FFE0FB7A}" type="parTrans" cxnId="{B4C5AA6E-4815-4994-AEA2-ED2508CC92B0}">
      <dgm:prSet/>
      <dgm:spPr/>
      <dgm:t>
        <a:bodyPr/>
        <a:lstStyle/>
        <a:p>
          <a:endParaRPr lang="en-US" sz="2000"/>
        </a:p>
      </dgm:t>
    </dgm:pt>
    <dgm:pt modelId="{8DFAAA0C-7350-4EF6-881C-2C0E36FDD552}" type="sibTrans" cxnId="{B4C5AA6E-4815-4994-AEA2-ED2508CC92B0}">
      <dgm:prSet/>
      <dgm:spPr/>
      <dgm:t>
        <a:bodyPr/>
        <a:lstStyle/>
        <a:p>
          <a:endParaRPr lang="en-US" sz="2000"/>
        </a:p>
      </dgm:t>
    </dgm:pt>
    <dgm:pt modelId="{AC684913-DD34-4C23-9ED7-0E467D0AC75E}">
      <dgm:prSet custT="1"/>
      <dgm:spPr/>
      <dgm:t>
        <a:bodyPr/>
        <a:lstStyle/>
        <a:p>
          <a:r>
            <a:rPr lang="it-IT" sz="2400" dirty="0"/>
            <a:t>I. PRINCIPIOS ÉTICOS-DEONTOLÓGICOS GENERALES</a:t>
          </a:r>
          <a:endParaRPr lang="en-US" sz="2400" dirty="0"/>
        </a:p>
      </dgm:t>
    </dgm:pt>
    <dgm:pt modelId="{1C1BA850-2FEB-43AD-9E50-683169AA40CF}" type="parTrans" cxnId="{D2B8E2BA-B8A0-4DA8-B3A0-83773DAF9AF4}">
      <dgm:prSet/>
      <dgm:spPr/>
      <dgm:t>
        <a:bodyPr/>
        <a:lstStyle/>
        <a:p>
          <a:endParaRPr lang="en-US" sz="2000"/>
        </a:p>
      </dgm:t>
    </dgm:pt>
    <dgm:pt modelId="{24FDC9BD-593D-4B6D-889A-FB6FF02D3E36}" type="sibTrans" cxnId="{D2B8E2BA-B8A0-4DA8-B3A0-83773DAF9AF4}">
      <dgm:prSet/>
      <dgm:spPr/>
      <dgm:t>
        <a:bodyPr/>
        <a:lstStyle/>
        <a:p>
          <a:endParaRPr lang="en-US" sz="2000"/>
        </a:p>
      </dgm:t>
    </dgm:pt>
    <dgm:pt modelId="{8B5B120F-19F0-4770-98E2-79833B8F8942}">
      <dgm:prSet custT="1"/>
      <dgm:spPr/>
      <dgm:t>
        <a:bodyPr/>
        <a:lstStyle/>
        <a:p>
          <a:r>
            <a:rPr lang="it-IT" sz="2400" dirty="0"/>
            <a:t>II. NORMAS ESPECÍFICAS SEGÚN ÁREAS RELACIONALES</a:t>
          </a:r>
          <a:endParaRPr lang="en-US" sz="2400" dirty="0"/>
        </a:p>
      </dgm:t>
    </dgm:pt>
    <dgm:pt modelId="{7701DC53-B8F4-40C5-92A6-50593694917C}" type="parTrans" cxnId="{C1AD17CF-DA0F-4B25-927D-0522FF41F606}">
      <dgm:prSet/>
      <dgm:spPr/>
      <dgm:t>
        <a:bodyPr/>
        <a:lstStyle/>
        <a:p>
          <a:endParaRPr lang="en-US" sz="2000"/>
        </a:p>
      </dgm:t>
    </dgm:pt>
    <dgm:pt modelId="{D58408E4-9F43-4E73-8340-437D142E7453}" type="sibTrans" cxnId="{C1AD17CF-DA0F-4B25-927D-0522FF41F606}">
      <dgm:prSet/>
      <dgm:spPr/>
      <dgm:t>
        <a:bodyPr/>
        <a:lstStyle/>
        <a:p>
          <a:endParaRPr lang="en-US" sz="2000"/>
        </a:p>
      </dgm:t>
    </dgm:pt>
    <dgm:pt modelId="{6E5EDD4B-4BE8-BD48-898A-CE8F98B173A9}" type="pres">
      <dgm:prSet presAssocID="{E57E2A93-9F7D-4323-A6A1-FB3791A028B1}" presName="linear" presStyleCnt="0">
        <dgm:presLayoutVars>
          <dgm:dir/>
          <dgm:animLvl val="lvl"/>
          <dgm:resizeHandles val="exact"/>
        </dgm:presLayoutVars>
      </dgm:prSet>
      <dgm:spPr/>
    </dgm:pt>
    <dgm:pt modelId="{16853B23-B7CB-AD4F-B366-717E62939B42}" type="pres">
      <dgm:prSet presAssocID="{1E562664-ABCC-4744-A3A8-AEF80243D3D0}" presName="parentLin" presStyleCnt="0"/>
      <dgm:spPr/>
    </dgm:pt>
    <dgm:pt modelId="{E3305547-25F1-3242-BB91-B54DB23FD37C}" type="pres">
      <dgm:prSet presAssocID="{1E562664-ABCC-4744-A3A8-AEF80243D3D0}" presName="parentLeftMargin" presStyleLbl="node1" presStyleIdx="0" presStyleCnt="4"/>
      <dgm:spPr/>
    </dgm:pt>
    <dgm:pt modelId="{7741E57B-D64A-B64D-9AF5-59D577ED7D40}" type="pres">
      <dgm:prSet presAssocID="{1E562664-ABCC-4744-A3A8-AEF80243D3D0}" presName="parentText" presStyleLbl="node1" presStyleIdx="0" presStyleCnt="4">
        <dgm:presLayoutVars>
          <dgm:chMax val="0"/>
          <dgm:bulletEnabled val="1"/>
        </dgm:presLayoutVars>
      </dgm:prSet>
      <dgm:spPr/>
    </dgm:pt>
    <dgm:pt modelId="{0A0126FE-AAD0-D44F-B2F7-14640A44A570}" type="pres">
      <dgm:prSet presAssocID="{1E562664-ABCC-4744-A3A8-AEF80243D3D0}" presName="negativeSpace" presStyleCnt="0"/>
      <dgm:spPr/>
    </dgm:pt>
    <dgm:pt modelId="{00F7B987-A304-1743-B4A8-D013FAF03BA5}" type="pres">
      <dgm:prSet presAssocID="{1E562664-ABCC-4744-A3A8-AEF80243D3D0}" presName="childText" presStyleLbl="conFgAcc1" presStyleIdx="0" presStyleCnt="4">
        <dgm:presLayoutVars>
          <dgm:bulletEnabled val="1"/>
        </dgm:presLayoutVars>
      </dgm:prSet>
      <dgm:spPr/>
    </dgm:pt>
    <dgm:pt modelId="{B23C90E9-DAFA-9249-8679-53AF8550D395}" type="pres">
      <dgm:prSet presAssocID="{A3020FA8-CA55-427E-92CB-53E5B5BCA085}" presName="spaceBetweenRectangles" presStyleCnt="0"/>
      <dgm:spPr/>
    </dgm:pt>
    <dgm:pt modelId="{7E5D2DA3-D392-3546-9137-D4A450841AF7}" type="pres">
      <dgm:prSet presAssocID="{3F8B3780-C6BB-4B94-87E1-56469EF1AEF4}" presName="parentLin" presStyleCnt="0"/>
      <dgm:spPr/>
    </dgm:pt>
    <dgm:pt modelId="{A4CA5043-A536-BE49-B57C-0841DB810597}" type="pres">
      <dgm:prSet presAssocID="{3F8B3780-C6BB-4B94-87E1-56469EF1AEF4}" presName="parentLeftMargin" presStyleLbl="node1" presStyleIdx="0" presStyleCnt="4"/>
      <dgm:spPr/>
    </dgm:pt>
    <dgm:pt modelId="{EA4946F2-01D5-BB45-AF58-29EF9A0B1034}" type="pres">
      <dgm:prSet presAssocID="{3F8B3780-C6BB-4B94-87E1-56469EF1AEF4}" presName="parentText" presStyleLbl="node1" presStyleIdx="1" presStyleCnt="4">
        <dgm:presLayoutVars>
          <dgm:chMax val="0"/>
          <dgm:bulletEnabled val="1"/>
        </dgm:presLayoutVars>
      </dgm:prSet>
      <dgm:spPr/>
    </dgm:pt>
    <dgm:pt modelId="{A42AB094-C44A-3742-B83D-106CBF8A35B8}" type="pres">
      <dgm:prSet presAssocID="{3F8B3780-C6BB-4B94-87E1-56469EF1AEF4}" presName="negativeSpace" presStyleCnt="0"/>
      <dgm:spPr/>
    </dgm:pt>
    <dgm:pt modelId="{5B0D6FE9-B9EA-CA41-BFA5-12900FC96B4A}" type="pres">
      <dgm:prSet presAssocID="{3F8B3780-C6BB-4B94-87E1-56469EF1AEF4}" presName="childText" presStyleLbl="conFgAcc1" presStyleIdx="1" presStyleCnt="4">
        <dgm:presLayoutVars>
          <dgm:bulletEnabled val="1"/>
        </dgm:presLayoutVars>
      </dgm:prSet>
      <dgm:spPr/>
    </dgm:pt>
    <dgm:pt modelId="{6EB8E405-13AA-9F4E-8C29-C278D2538FC1}" type="pres">
      <dgm:prSet presAssocID="{8DFAAA0C-7350-4EF6-881C-2C0E36FDD552}" presName="spaceBetweenRectangles" presStyleCnt="0"/>
      <dgm:spPr/>
    </dgm:pt>
    <dgm:pt modelId="{3D3BB32F-89D3-9542-ACCB-3B0CBA086112}" type="pres">
      <dgm:prSet presAssocID="{AC684913-DD34-4C23-9ED7-0E467D0AC75E}" presName="parentLin" presStyleCnt="0"/>
      <dgm:spPr/>
    </dgm:pt>
    <dgm:pt modelId="{A527B888-2C7F-3842-92AC-1200B9A540D5}" type="pres">
      <dgm:prSet presAssocID="{AC684913-DD34-4C23-9ED7-0E467D0AC75E}" presName="parentLeftMargin" presStyleLbl="node1" presStyleIdx="1" presStyleCnt="4"/>
      <dgm:spPr/>
    </dgm:pt>
    <dgm:pt modelId="{810748E8-0147-1B4E-9563-512B8E804989}" type="pres">
      <dgm:prSet presAssocID="{AC684913-DD34-4C23-9ED7-0E467D0AC75E}" presName="parentText" presStyleLbl="node1" presStyleIdx="2" presStyleCnt="4">
        <dgm:presLayoutVars>
          <dgm:chMax val="0"/>
          <dgm:bulletEnabled val="1"/>
        </dgm:presLayoutVars>
      </dgm:prSet>
      <dgm:spPr/>
    </dgm:pt>
    <dgm:pt modelId="{82F68CE1-8139-CB46-AB8B-A277637D5B70}" type="pres">
      <dgm:prSet presAssocID="{AC684913-DD34-4C23-9ED7-0E467D0AC75E}" presName="negativeSpace" presStyleCnt="0"/>
      <dgm:spPr/>
    </dgm:pt>
    <dgm:pt modelId="{08ED7CB3-545F-1C40-8C82-264E874C9F0F}" type="pres">
      <dgm:prSet presAssocID="{AC684913-DD34-4C23-9ED7-0E467D0AC75E}" presName="childText" presStyleLbl="conFgAcc1" presStyleIdx="2" presStyleCnt="4">
        <dgm:presLayoutVars>
          <dgm:bulletEnabled val="1"/>
        </dgm:presLayoutVars>
      </dgm:prSet>
      <dgm:spPr/>
    </dgm:pt>
    <dgm:pt modelId="{847B537C-7052-B545-9859-84937F63A8C8}" type="pres">
      <dgm:prSet presAssocID="{24FDC9BD-593D-4B6D-889A-FB6FF02D3E36}" presName="spaceBetweenRectangles" presStyleCnt="0"/>
      <dgm:spPr/>
    </dgm:pt>
    <dgm:pt modelId="{2A1C5F0F-766C-AF43-BB05-A4C3C0299657}" type="pres">
      <dgm:prSet presAssocID="{8B5B120F-19F0-4770-98E2-79833B8F8942}" presName="parentLin" presStyleCnt="0"/>
      <dgm:spPr/>
    </dgm:pt>
    <dgm:pt modelId="{996364DA-E18C-784B-B8F0-E6C986726FD2}" type="pres">
      <dgm:prSet presAssocID="{8B5B120F-19F0-4770-98E2-79833B8F8942}" presName="parentLeftMargin" presStyleLbl="node1" presStyleIdx="2" presStyleCnt="4"/>
      <dgm:spPr/>
    </dgm:pt>
    <dgm:pt modelId="{E22648E7-A4D3-FE4C-8647-6E3861078D55}" type="pres">
      <dgm:prSet presAssocID="{8B5B120F-19F0-4770-98E2-79833B8F8942}" presName="parentText" presStyleLbl="node1" presStyleIdx="3" presStyleCnt="4">
        <dgm:presLayoutVars>
          <dgm:chMax val="0"/>
          <dgm:bulletEnabled val="1"/>
        </dgm:presLayoutVars>
      </dgm:prSet>
      <dgm:spPr/>
    </dgm:pt>
    <dgm:pt modelId="{CB67ABEC-FC46-E347-8420-56577CA1486A}" type="pres">
      <dgm:prSet presAssocID="{8B5B120F-19F0-4770-98E2-79833B8F8942}" presName="negativeSpace" presStyleCnt="0"/>
      <dgm:spPr/>
    </dgm:pt>
    <dgm:pt modelId="{0ADD4985-BD05-C740-82D3-86B7E4749514}" type="pres">
      <dgm:prSet presAssocID="{8B5B120F-19F0-4770-98E2-79833B8F8942}" presName="childText" presStyleLbl="conFgAcc1" presStyleIdx="3" presStyleCnt="4">
        <dgm:presLayoutVars>
          <dgm:bulletEnabled val="1"/>
        </dgm:presLayoutVars>
      </dgm:prSet>
      <dgm:spPr/>
    </dgm:pt>
  </dgm:ptLst>
  <dgm:cxnLst>
    <dgm:cxn modelId="{F6A9E80E-0157-D444-A1DB-47842852563E}" type="presOf" srcId="{1E562664-ABCC-4744-A3A8-AEF80243D3D0}" destId="{7741E57B-D64A-B64D-9AF5-59D577ED7D40}" srcOrd="1" destOrd="0" presId="urn:microsoft.com/office/officeart/2005/8/layout/list1"/>
    <dgm:cxn modelId="{D3FBE930-F916-4E32-A5EA-63619542690D}" srcId="{E57E2A93-9F7D-4323-A6A1-FB3791A028B1}" destId="{1E562664-ABCC-4744-A3A8-AEF80243D3D0}" srcOrd="0" destOrd="0" parTransId="{11D7750E-C35D-440C-A44A-3FD0134791EC}" sibTransId="{A3020FA8-CA55-427E-92CB-53E5B5BCA085}"/>
    <dgm:cxn modelId="{CA35D34A-A7D6-9642-AA21-3DDC148857AD}" type="presOf" srcId="{8B5B120F-19F0-4770-98E2-79833B8F8942}" destId="{E22648E7-A4D3-FE4C-8647-6E3861078D55}" srcOrd="1" destOrd="0" presId="urn:microsoft.com/office/officeart/2005/8/layout/list1"/>
    <dgm:cxn modelId="{2C81994C-E8E5-B44A-89AC-95FAB8E75F54}" type="presOf" srcId="{3F8B3780-C6BB-4B94-87E1-56469EF1AEF4}" destId="{EA4946F2-01D5-BB45-AF58-29EF9A0B1034}" srcOrd="1" destOrd="0" presId="urn:microsoft.com/office/officeart/2005/8/layout/list1"/>
    <dgm:cxn modelId="{6D518C65-1803-474E-9ED7-800E9C51DD33}" type="presOf" srcId="{1E562664-ABCC-4744-A3A8-AEF80243D3D0}" destId="{E3305547-25F1-3242-BB91-B54DB23FD37C}" srcOrd="0" destOrd="0" presId="urn:microsoft.com/office/officeart/2005/8/layout/list1"/>
    <dgm:cxn modelId="{B4C5AA6E-4815-4994-AEA2-ED2508CC92B0}" srcId="{E57E2A93-9F7D-4323-A6A1-FB3791A028B1}" destId="{3F8B3780-C6BB-4B94-87E1-56469EF1AEF4}" srcOrd="1" destOrd="0" parTransId="{FEA7ECC3-26FF-4492-AA33-A7D3FFE0FB7A}" sibTransId="{8DFAAA0C-7350-4EF6-881C-2C0E36FDD552}"/>
    <dgm:cxn modelId="{993E0F99-08F6-644D-9E93-6C5709F158E0}" type="presOf" srcId="{AC684913-DD34-4C23-9ED7-0E467D0AC75E}" destId="{810748E8-0147-1B4E-9563-512B8E804989}" srcOrd="1" destOrd="0" presId="urn:microsoft.com/office/officeart/2005/8/layout/list1"/>
    <dgm:cxn modelId="{C19DEFA0-CE9A-174E-98DF-29C9AB0101EF}" type="presOf" srcId="{3F8B3780-C6BB-4B94-87E1-56469EF1AEF4}" destId="{A4CA5043-A536-BE49-B57C-0841DB810597}" srcOrd="0" destOrd="0" presId="urn:microsoft.com/office/officeart/2005/8/layout/list1"/>
    <dgm:cxn modelId="{280191A8-E85E-8A44-8980-F9FBC9A369E8}" type="presOf" srcId="{8B5B120F-19F0-4770-98E2-79833B8F8942}" destId="{996364DA-E18C-784B-B8F0-E6C986726FD2}" srcOrd="0" destOrd="0" presId="urn:microsoft.com/office/officeart/2005/8/layout/list1"/>
    <dgm:cxn modelId="{D2B8E2BA-B8A0-4DA8-B3A0-83773DAF9AF4}" srcId="{E57E2A93-9F7D-4323-A6A1-FB3791A028B1}" destId="{AC684913-DD34-4C23-9ED7-0E467D0AC75E}" srcOrd="2" destOrd="0" parTransId="{1C1BA850-2FEB-43AD-9E50-683169AA40CF}" sibTransId="{24FDC9BD-593D-4B6D-889A-FB6FF02D3E36}"/>
    <dgm:cxn modelId="{71DAE6C9-B5AF-B441-920E-A7DA206F7BD7}" type="presOf" srcId="{AC684913-DD34-4C23-9ED7-0E467D0AC75E}" destId="{A527B888-2C7F-3842-92AC-1200B9A540D5}" srcOrd="0" destOrd="0" presId="urn:microsoft.com/office/officeart/2005/8/layout/list1"/>
    <dgm:cxn modelId="{C1AD17CF-DA0F-4B25-927D-0522FF41F606}" srcId="{E57E2A93-9F7D-4323-A6A1-FB3791A028B1}" destId="{8B5B120F-19F0-4770-98E2-79833B8F8942}" srcOrd="3" destOrd="0" parTransId="{7701DC53-B8F4-40C5-92A6-50593694917C}" sibTransId="{D58408E4-9F43-4E73-8340-437D142E7453}"/>
    <dgm:cxn modelId="{6EB270EA-FC44-7340-B7C3-C4CD6FA9CE5B}" type="presOf" srcId="{E57E2A93-9F7D-4323-A6A1-FB3791A028B1}" destId="{6E5EDD4B-4BE8-BD48-898A-CE8F98B173A9}" srcOrd="0" destOrd="0" presId="urn:microsoft.com/office/officeart/2005/8/layout/list1"/>
    <dgm:cxn modelId="{126F1536-F686-BC42-93D5-E7BB45EC5100}" type="presParOf" srcId="{6E5EDD4B-4BE8-BD48-898A-CE8F98B173A9}" destId="{16853B23-B7CB-AD4F-B366-717E62939B42}" srcOrd="0" destOrd="0" presId="urn:microsoft.com/office/officeart/2005/8/layout/list1"/>
    <dgm:cxn modelId="{E4B742F9-4DF3-DA49-99EA-53398B7AC5CE}" type="presParOf" srcId="{16853B23-B7CB-AD4F-B366-717E62939B42}" destId="{E3305547-25F1-3242-BB91-B54DB23FD37C}" srcOrd="0" destOrd="0" presId="urn:microsoft.com/office/officeart/2005/8/layout/list1"/>
    <dgm:cxn modelId="{DC3D41F2-53E2-A542-8068-DF45F3900DDD}" type="presParOf" srcId="{16853B23-B7CB-AD4F-B366-717E62939B42}" destId="{7741E57B-D64A-B64D-9AF5-59D577ED7D40}" srcOrd="1" destOrd="0" presId="urn:microsoft.com/office/officeart/2005/8/layout/list1"/>
    <dgm:cxn modelId="{CB7D5440-5B6A-0245-8368-5FC2226EBDF9}" type="presParOf" srcId="{6E5EDD4B-4BE8-BD48-898A-CE8F98B173A9}" destId="{0A0126FE-AAD0-D44F-B2F7-14640A44A570}" srcOrd="1" destOrd="0" presId="urn:microsoft.com/office/officeart/2005/8/layout/list1"/>
    <dgm:cxn modelId="{143963F7-A545-C54A-B4F0-8737D1D24587}" type="presParOf" srcId="{6E5EDD4B-4BE8-BD48-898A-CE8F98B173A9}" destId="{00F7B987-A304-1743-B4A8-D013FAF03BA5}" srcOrd="2" destOrd="0" presId="urn:microsoft.com/office/officeart/2005/8/layout/list1"/>
    <dgm:cxn modelId="{FEB268CE-8553-FC49-BAE3-4F95492F01F3}" type="presParOf" srcId="{6E5EDD4B-4BE8-BD48-898A-CE8F98B173A9}" destId="{B23C90E9-DAFA-9249-8679-53AF8550D395}" srcOrd="3" destOrd="0" presId="urn:microsoft.com/office/officeart/2005/8/layout/list1"/>
    <dgm:cxn modelId="{FD03B656-FC6D-5E46-B5CE-2E9EA3EFB4DB}" type="presParOf" srcId="{6E5EDD4B-4BE8-BD48-898A-CE8F98B173A9}" destId="{7E5D2DA3-D392-3546-9137-D4A450841AF7}" srcOrd="4" destOrd="0" presId="urn:microsoft.com/office/officeart/2005/8/layout/list1"/>
    <dgm:cxn modelId="{C27939D6-8A5B-344F-AE07-49ACB1C4C526}" type="presParOf" srcId="{7E5D2DA3-D392-3546-9137-D4A450841AF7}" destId="{A4CA5043-A536-BE49-B57C-0841DB810597}" srcOrd="0" destOrd="0" presId="urn:microsoft.com/office/officeart/2005/8/layout/list1"/>
    <dgm:cxn modelId="{2E0CD21A-F3C1-D54E-A8E8-BD07125D229B}" type="presParOf" srcId="{7E5D2DA3-D392-3546-9137-D4A450841AF7}" destId="{EA4946F2-01D5-BB45-AF58-29EF9A0B1034}" srcOrd="1" destOrd="0" presId="urn:microsoft.com/office/officeart/2005/8/layout/list1"/>
    <dgm:cxn modelId="{7902701F-6F00-2A44-BC2F-FEB60FBF66AF}" type="presParOf" srcId="{6E5EDD4B-4BE8-BD48-898A-CE8F98B173A9}" destId="{A42AB094-C44A-3742-B83D-106CBF8A35B8}" srcOrd="5" destOrd="0" presId="urn:microsoft.com/office/officeart/2005/8/layout/list1"/>
    <dgm:cxn modelId="{95CB2413-37F3-564A-8CCE-6E2862BC880F}" type="presParOf" srcId="{6E5EDD4B-4BE8-BD48-898A-CE8F98B173A9}" destId="{5B0D6FE9-B9EA-CA41-BFA5-12900FC96B4A}" srcOrd="6" destOrd="0" presId="urn:microsoft.com/office/officeart/2005/8/layout/list1"/>
    <dgm:cxn modelId="{05AB0C19-4EB9-F74A-8F23-DE7184981A7A}" type="presParOf" srcId="{6E5EDD4B-4BE8-BD48-898A-CE8F98B173A9}" destId="{6EB8E405-13AA-9F4E-8C29-C278D2538FC1}" srcOrd="7" destOrd="0" presId="urn:microsoft.com/office/officeart/2005/8/layout/list1"/>
    <dgm:cxn modelId="{D271E917-3AB3-F349-AF43-D3BD6DDFE8C9}" type="presParOf" srcId="{6E5EDD4B-4BE8-BD48-898A-CE8F98B173A9}" destId="{3D3BB32F-89D3-9542-ACCB-3B0CBA086112}" srcOrd="8" destOrd="0" presId="urn:microsoft.com/office/officeart/2005/8/layout/list1"/>
    <dgm:cxn modelId="{7A79C1D5-FD55-2B4E-8125-B97796DC6CF5}" type="presParOf" srcId="{3D3BB32F-89D3-9542-ACCB-3B0CBA086112}" destId="{A527B888-2C7F-3842-92AC-1200B9A540D5}" srcOrd="0" destOrd="0" presId="urn:microsoft.com/office/officeart/2005/8/layout/list1"/>
    <dgm:cxn modelId="{9F1028D4-EBE7-8A41-A80C-C135F05FC04C}" type="presParOf" srcId="{3D3BB32F-89D3-9542-ACCB-3B0CBA086112}" destId="{810748E8-0147-1B4E-9563-512B8E804989}" srcOrd="1" destOrd="0" presId="urn:microsoft.com/office/officeart/2005/8/layout/list1"/>
    <dgm:cxn modelId="{251DC841-EA2A-394C-B924-F4278DAD6864}" type="presParOf" srcId="{6E5EDD4B-4BE8-BD48-898A-CE8F98B173A9}" destId="{82F68CE1-8139-CB46-AB8B-A277637D5B70}" srcOrd="9" destOrd="0" presId="urn:microsoft.com/office/officeart/2005/8/layout/list1"/>
    <dgm:cxn modelId="{326652F2-87E7-1140-8974-B871DBB07A6A}" type="presParOf" srcId="{6E5EDD4B-4BE8-BD48-898A-CE8F98B173A9}" destId="{08ED7CB3-545F-1C40-8C82-264E874C9F0F}" srcOrd="10" destOrd="0" presId="urn:microsoft.com/office/officeart/2005/8/layout/list1"/>
    <dgm:cxn modelId="{8938AD7F-100E-4F4D-B634-165886ADC863}" type="presParOf" srcId="{6E5EDD4B-4BE8-BD48-898A-CE8F98B173A9}" destId="{847B537C-7052-B545-9859-84937F63A8C8}" srcOrd="11" destOrd="0" presId="urn:microsoft.com/office/officeart/2005/8/layout/list1"/>
    <dgm:cxn modelId="{484E8D26-8EC5-F142-B4B7-B1DEDEBBFD86}" type="presParOf" srcId="{6E5EDD4B-4BE8-BD48-898A-CE8F98B173A9}" destId="{2A1C5F0F-766C-AF43-BB05-A4C3C0299657}" srcOrd="12" destOrd="0" presId="urn:microsoft.com/office/officeart/2005/8/layout/list1"/>
    <dgm:cxn modelId="{9145DBF5-D2B0-2E41-A39F-AB08F36BB4D7}" type="presParOf" srcId="{2A1C5F0F-766C-AF43-BB05-A4C3C0299657}" destId="{996364DA-E18C-784B-B8F0-E6C986726FD2}" srcOrd="0" destOrd="0" presId="urn:microsoft.com/office/officeart/2005/8/layout/list1"/>
    <dgm:cxn modelId="{3CE75F92-1637-414C-ADF7-A3B3C6E24969}" type="presParOf" srcId="{2A1C5F0F-766C-AF43-BB05-A4C3C0299657}" destId="{E22648E7-A4D3-FE4C-8647-6E3861078D55}" srcOrd="1" destOrd="0" presId="urn:microsoft.com/office/officeart/2005/8/layout/list1"/>
    <dgm:cxn modelId="{F5623EB5-BB1D-0449-9F7A-2001C6D29192}" type="presParOf" srcId="{6E5EDD4B-4BE8-BD48-898A-CE8F98B173A9}" destId="{CB67ABEC-FC46-E347-8420-56577CA1486A}" srcOrd="13" destOrd="0" presId="urn:microsoft.com/office/officeart/2005/8/layout/list1"/>
    <dgm:cxn modelId="{A85E94AE-6CBE-6240-85DA-64D324465663}" type="presParOf" srcId="{6E5EDD4B-4BE8-BD48-898A-CE8F98B173A9}" destId="{0ADD4985-BD05-C740-82D3-86B7E4749514}"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93B54C-E0C5-3543-8FA7-DEDF95E7BF7C}" type="doc">
      <dgm:prSet loTypeId="urn:microsoft.com/office/officeart/2005/8/layout/radial5" loCatId="" qsTypeId="urn:microsoft.com/office/officeart/2005/8/quickstyle/simple4" qsCatId="simple" csTypeId="urn:microsoft.com/office/officeart/2005/8/colors/accent1_2" csCatId="accent1" phldr="1"/>
      <dgm:spPr/>
      <dgm:t>
        <a:bodyPr/>
        <a:lstStyle/>
        <a:p>
          <a:endParaRPr lang="it-IT"/>
        </a:p>
      </dgm:t>
    </dgm:pt>
    <dgm:pt modelId="{FAF731B4-9770-AF43-A54F-40F0F1335E38}">
      <dgm:prSet phldrT="[Testo]" custT="1"/>
      <dgm:spPr>
        <a:solidFill>
          <a:srgbClr val="0070C0"/>
        </a:solidFill>
        <a:ln>
          <a:solidFill>
            <a:schemeClr val="tx1"/>
          </a:solidFill>
        </a:ln>
      </dgm:spPr>
      <dgm:t>
        <a:bodyPr/>
        <a:lstStyle/>
        <a:p>
          <a:r>
            <a:rPr lang="it-IT" sz="1600" b="1" i="0" dirty="0">
              <a:solidFill>
                <a:srgbClr val="FFFF00"/>
              </a:solidFill>
              <a:latin typeface="Arial"/>
              <a:cs typeface="Arial"/>
            </a:rPr>
            <a:t>CODIGO DEONTOLÓGICO DEL AFV</a:t>
          </a:r>
        </a:p>
      </dgm:t>
    </dgm:pt>
    <dgm:pt modelId="{C53AD1FA-30B1-7041-A106-79353ABC9A94}" type="parTrans" cxnId="{0B294F5F-50D2-714A-A506-D00A11FB24D2}">
      <dgm:prSet/>
      <dgm:spPr/>
      <dgm:t>
        <a:bodyPr/>
        <a:lstStyle/>
        <a:p>
          <a:endParaRPr lang="it-IT" sz="1400" b="1" i="0">
            <a:latin typeface="Arial"/>
            <a:cs typeface="Arial"/>
          </a:endParaRPr>
        </a:p>
      </dgm:t>
    </dgm:pt>
    <dgm:pt modelId="{5B1D7E4A-2D83-E147-B42D-5B4FB892A4FA}" type="sibTrans" cxnId="{0B294F5F-50D2-714A-A506-D00A11FB24D2}">
      <dgm:prSet/>
      <dgm:spPr/>
      <dgm:t>
        <a:bodyPr/>
        <a:lstStyle/>
        <a:p>
          <a:endParaRPr lang="it-IT" sz="1400" b="1" i="0">
            <a:latin typeface="Arial"/>
            <a:cs typeface="Arial"/>
          </a:endParaRPr>
        </a:p>
      </dgm:t>
    </dgm:pt>
    <dgm:pt modelId="{3E03BE07-C876-9144-AC25-0E6E2C20B3B1}">
      <dgm:prSet phldrT="[Testo]" custT="1"/>
      <dgm:spPr>
        <a:solidFill>
          <a:srgbClr val="0070C0"/>
        </a:solidFill>
        <a:ln>
          <a:solidFill>
            <a:schemeClr val="tx1"/>
          </a:solidFill>
        </a:ln>
      </dgm:spPr>
      <dgm:t>
        <a:bodyPr/>
        <a:lstStyle/>
        <a:p>
          <a:r>
            <a:rPr lang="it-IT" sz="1400" b="1" i="0" dirty="0" err="1">
              <a:solidFill>
                <a:schemeClr val="tx1"/>
              </a:solidFill>
              <a:latin typeface="Arial"/>
              <a:cs typeface="Arial"/>
            </a:rPr>
            <a:t>El</a:t>
          </a:r>
          <a:r>
            <a:rPr lang="it-IT" sz="1400" b="1" i="0" dirty="0">
              <a:solidFill>
                <a:schemeClr val="tx1"/>
              </a:solidFill>
              <a:latin typeface="Arial"/>
              <a:cs typeface="Arial"/>
            </a:rPr>
            <a:t> </a:t>
          </a:r>
          <a:r>
            <a:rPr lang="it-IT" sz="1400" b="1" i="0" dirty="0" err="1">
              <a:solidFill>
                <a:schemeClr val="tx1"/>
              </a:solidFill>
              <a:latin typeface="Arial"/>
              <a:cs typeface="Arial"/>
            </a:rPr>
            <a:t>Otro</a:t>
          </a:r>
          <a:endParaRPr lang="it-IT" sz="1400" b="1" i="0" dirty="0">
            <a:solidFill>
              <a:schemeClr val="tx1"/>
            </a:solidFill>
            <a:latin typeface="Arial"/>
            <a:cs typeface="Arial"/>
          </a:endParaRPr>
        </a:p>
      </dgm:t>
    </dgm:pt>
    <dgm:pt modelId="{5D379751-FD2D-AD4C-9DD1-DC0DF0B620C4}" type="parTrans" cxnId="{C0454BEC-D365-7843-A157-0EF05443AD19}">
      <dgm:prSet custT="1"/>
      <dgm:spPr>
        <a:solidFill>
          <a:srgbClr val="D9D9D9"/>
        </a:solidFill>
        <a:ln>
          <a:solidFill>
            <a:schemeClr val="tx1"/>
          </a:solidFill>
        </a:ln>
      </dgm:spPr>
      <dgm:t>
        <a:bodyPr/>
        <a:lstStyle/>
        <a:p>
          <a:endParaRPr lang="it-IT" sz="1400" b="1" i="0">
            <a:latin typeface="Arial"/>
            <a:cs typeface="Arial"/>
          </a:endParaRPr>
        </a:p>
      </dgm:t>
    </dgm:pt>
    <dgm:pt modelId="{A05B362B-78B7-8146-910B-FC69A32A3F56}" type="sibTrans" cxnId="{C0454BEC-D365-7843-A157-0EF05443AD19}">
      <dgm:prSet/>
      <dgm:spPr/>
      <dgm:t>
        <a:bodyPr/>
        <a:lstStyle/>
        <a:p>
          <a:endParaRPr lang="it-IT" sz="1400" b="1" i="0">
            <a:latin typeface="Arial"/>
            <a:cs typeface="Arial"/>
          </a:endParaRPr>
        </a:p>
      </dgm:t>
    </dgm:pt>
    <dgm:pt modelId="{9CD289B2-DC22-BF41-B207-2E2B9E8E8700}">
      <dgm:prSet phldrT="[Testo]" custT="1"/>
      <dgm:spPr>
        <a:solidFill>
          <a:srgbClr val="0070C0"/>
        </a:solidFill>
        <a:ln>
          <a:solidFill>
            <a:schemeClr val="tx1"/>
          </a:solidFill>
        </a:ln>
      </dgm:spPr>
      <dgm:t>
        <a:bodyPr/>
        <a:lstStyle/>
        <a:p>
          <a:r>
            <a:rPr lang="it-IT" sz="1400" b="1" i="0" dirty="0">
              <a:solidFill>
                <a:schemeClr val="tx1"/>
              </a:solidFill>
              <a:latin typeface="Arial"/>
              <a:cs typeface="Arial"/>
            </a:rPr>
            <a:t>Los </a:t>
          </a:r>
          <a:r>
            <a:rPr lang="it-IT" sz="1400" b="1" i="0" dirty="0" err="1">
              <a:solidFill>
                <a:schemeClr val="tx1"/>
              </a:solidFill>
              <a:latin typeface="Arial"/>
              <a:cs typeface="Arial"/>
            </a:rPr>
            <a:t>Colegas</a:t>
          </a:r>
          <a:endParaRPr lang="it-IT" sz="1400" b="1" i="0" dirty="0">
            <a:solidFill>
              <a:schemeClr val="tx1"/>
            </a:solidFill>
            <a:latin typeface="Arial"/>
            <a:cs typeface="Arial"/>
          </a:endParaRPr>
        </a:p>
      </dgm:t>
    </dgm:pt>
    <dgm:pt modelId="{DF5B680A-807B-374C-987D-533D5E18A147}" type="parTrans" cxnId="{DBB5E2D5-67FC-B042-A479-55F955ECFA4F}">
      <dgm:prSet custT="1"/>
      <dgm:spPr>
        <a:solidFill>
          <a:srgbClr val="D9D9D9"/>
        </a:solidFill>
        <a:ln>
          <a:solidFill>
            <a:schemeClr val="tx1"/>
          </a:solidFill>
        </a:ln>
      </dgm:spPr>
      <dgm:t>
        <a:bodyPr/>
        <a:lstStyle/>
        <a:p>
          <a:endParaRPr lang="it-IT" sz="1400" b="1" i="0">
            <a:latin typeface="Arial"/>
            <a:cs typeface="Arial"/>
          </a:endParaRPr>
        </a:p>
      </dgm:t>
    </dgm:pt>
    <dgm:pt modelId="{34D44355-3AFF-BF48-82B3-D9BA268AF118}" type="sibTrans" cxnId="{DBB5E2D5-67FC-B042-A479-55F955ECFA4F}">
      <dgm:prSet/>
      <dgm:spPr/>
      <dgm:t>
        <a:bodyPr/>
        <a:lstStyle/>
        <a:p>
          <a:endParaRPr lang="it-IT" sz="1400" b="1" i="0">
            <a:latin typeface="Arial"/>
            <a:cs typeface="Arial"/>
          </a:endParaRPr>
        </a:p>
      </dgm:t>
    </dgm:pt>
    <dgm:pt modelId="{A142BA4C-AE35-6643-9BEA-3E83D33063CA}">
      <dgm:prSet phldrT="[Testo]" custT="1"/>
      <dgm:spPr>
        <a:solidFill>
          <a:srgbClr val="0070C0"/>
        </a:solidFill>
        <a:ln>
          <a:solidFill>
            <a:schemeClr val="tx1"/>
          </a:solidFill>
        </a:ln>
      </dgm:spPr>
      <dgm:t>
        <a:bodyPr/>
        <a:lstStyle/>
        <a:p>
          <a:r>
            <a:rPr lang="it-IT" sz="1400" b="1" i="0" dirty="0" err="1">
              <a:solidFill>
                <a:schemeClr val="tx1"/>
              </a:solidFill>
              <a:latin typeface="Arial"/>
              <a:cs typeface="Arial"/>
            </a:rPr>
            <a:t>Otras</a:t>
          </a:r>
          <a:r>
            <a:rPr lang="it-IT" sz="1400" b="1" i="0" dirty="0">
              <a:solidFill>
                <a:schemeClr val="tx1"/>
              </a:solidFill>
              <a:latin typeface="Arial"/>
              <a:cs typeface="Arial"/>
            </a:rPr>
            <a:t> </a:t>
          </a:r>
          <a:r>
            <a:rPr lang="it-IT" sz="1400" b="1" i="0" dirty="0" err="1">
              <a:solidFill>
                <a:schemeClr val="tx1"/>
              </a:solidFill>
              <a:latin typeface="Arial"/>
              <a:cs typeface="Arial"/>
            </a:rPr>
            <a:t>profesio-nes</a:t>
          </a:r>
          <a:r>
            <a:rPr lang="it-IT" sz="1400" b="1" i="0" dirty="0">
              <a:solidFill>
                <a:schemeClr val="tx1"/>
              </a:solidFill>
              <a:latin typeface="Arial"/>
              <a:cs typeface="Arial"/>
            </a:rPr>
            <a:t> y </a:t>
          </a:r>
          <a:r>
            <a:rPr lang="it-IT" sz="1400" b="1" i="0" dirty="0" err="1">
              <a:solidFill>
                <a:schemeClr val="tx1"/>
              </a:solidFill>
              <a:latin typeface="Arial"/>
              <a:cs typeface="Arial"/>
            </a:rPr>
            <a:t>discipli-nas</a:t>
          </a:r>
          <a:endParaRPr lang="it-IT" sz="1400" b="1" i="0" dirty="0">
            <a:solidFill>
              <a:schemeClr val="tx1"/>
            </a:solidFill>
            <a:latin typeface="Arial"/>
            <a:cs typeface="Arial"/>
          </a:endParaRPr>
        </a:p>
      </dgm:t>
    </dgm:pt>
    <dgm:pt modelId="{2DB716FE-ABFC-934F-AF5D-DA2D78ADC7A9}" type="parTrans" cxnId="{6B2A4E8D-3928-7E41-A361-045FEE0ADEA0}">
      <dgm:prSet custT="1"/>
      <dgm:spPr>
        <a:solidFill>
          <a:srgbClr val="D9D9D9"/>
        </a:solidFill>
        <a:ln>
          <a:solidFill>
            <a:schemeClr val="tx1"/>
          </a:solidFill>
        </a:ln>
      </dgm:spPr>
      <dgm:t>
        <a:bodyPr/>
        <a:lstStyle/>
        <a:p>
          <a:endParaRPr lang="it-IT" sz="1400" b="1" i="0">
            <a:latin typeface="Arial"/>
            <a:cs typeface="Arial"/>
          </a:endParaRPr>
        </a:p>
      </dgm:t>
    </dgm:pt>
    <dgm:pt modelId="{63F99152-A358-DB41-8061-2F184691D5B1}" type="sibTrans" cxnId="{6B2A4E8D-3928-7E41-A361-045FEE0ADEA0}">
      <dgm:prSet/>
      <dgm:spPr/>
      <dgm:t>
        <a:bodyPr/>
        <a:lstStyle/>
        <a:p>
          <a:endParaRPr lang="it-IT" sz="1400" b="1" i="0">
            <a:latin typeface="Arial"/>
            <a:cs typeface="Arial"/>
          </a:endParaRPr>
        </a:p>
      </dgm:t>
    </dgm:pt>
    <dgm:pt modelId="{44145E19-6914-F148-8D1E-FA61FBA121E3}">
      <dgm:prSet phldrT="[Testo]" custT="1"/>
      <dgm:spPr>
        <a:solidFill>
          <a:srgbClr val="0070C0"/>
        </a:solidFill>
        <a:ln>
          <a:solidFill>
            <a:schemeClr val="tx1"/>
          </a:solidFill>
        </a:ln>
      </dgm:spPr>
      <dgm:t>
        <a:bodyPr/>
        <a:lstStyle/>
        <a:p>
          <a:r>
            <a:rPr lang="it-IT" sz="1400" b="1" i="0" dirty="0">
              <a:solidFill>
                <a:schemeClr val="tx1"/>
              </a:solidFill>
              <a:latin typeface="Arial"/>
              <a:cs typeface="Arial"/>
            </a:rPr>
            <a:t>La </a:t>
          </a:r>
          <a:r>
            <a:rPr lang="it-IT" sz="1400" b="1" i="0" dirty="0" err="1">
              <a:solidFill>
                <a:schemeClr val="tx1"/>
              </a:solidFill>
              <a:latin typeface="Arial"/>
              <a:cs typeface="Arial"/>
            </a:rPr>
            <a:t>Institu-ción</a:t>
          </a:r>
          <a:endParaRPr lang="it-IT" sz="1400" b="1" i="0" dirty="0">
            <a:solidFill>
              <a:schemeClr val="tx1"/>
            </a:solidFill>
            <a:latin typeface="Arial"/>
            <a:cs typeface="Arial"/>
          </a:endParaRPr>
        </a:p>
      </dgm:t>
    </dgm:pt>
    <dgm:pt modelId="{1453682E-B6DD-E545-BEA8-53320846C043}" type="parTrans" cxnId="{F879A2DB-9F7D-AA45-AF2E-69547B4654DF}">
      <dgm:prSet custT="1"/>
      <dgm:spPr>
        <a:solidFill>
          <a:srgbClr val="D9D9D9"/>
        </a:solidFill>
        <a:ln>
          <a:solidFill>
            <a:schemeClr val="tx1"/>
          </a:solidFill>
        </a:ln>
      </dgm:spPr>
      <dgm:t>
        <a:bodyPr/>
        <a:lstStyle/>
        <a:p>
          <a:endParaRPr lang="it-IT" sz="1400" b="1" i="0">
            <a:latin typeface="Arial"/>
            <a:cs typeface="Arial"/>
          </a:endParaRPr>
        </a:p>
      </dgm:t>
    </dgm:pt>
    <dgm:pt modelId="{8EF7704F-332D-D846-BB4B-711161BA6A12}" type="sibTrans" cxnId="{F879A2DB-9F7D-AA45-AF2E-69547B4654DF}">
      <dgm:prSet/>
      <dgm:spPr/>
      <dgm:t>
        <a:bodyPr/>
        <a:lstStyle/>
        <a:p>
          <a:endParaRPr lang="it-IT" sz="1400" b="1" i="0">
            <a:latin typeface="Arial"/>
            <a:cs typeface="Arial"/>
          </a:endParaRPr>
        </a:p>
      </dgm:t>
    </dgm:pt>
    <dgm:pt modelId="{AF5DEF0E-F6F5-4A4B-8709-ACF65FDC9233}">
      <dgm:prSet phldrT="[Testo]" custT="1"/>
      <dgm:spPr>
        <a:solidFill>
          <a:srgbClr val="0070C0"/>
        </a:solidFill>
        <a:ln>
          <a:solidFill>
            <a:schemeClr val="tx1"/>
          </a:solidFill>
        </a:ln>
      </dgm:spPr>
      <dgm:t>
        <a:bodyPr/>
        <a:lstStyle/>
        <a:p>
          <a:r>
            <a:rPr lang="it-IT" sz="1400" b="1" i="0" dirty="0">
              <a:solidFill>
                <a:schemeClr val="tx1"/>
              </a:solidFill>
              <a:latin typeface="Arial"/>
              <a:cs typeface="Arial"/>
            </a:rPr>
            <a:t>La </a:t>
          </a:r>
          <a:r>
            <a:rPr lang="it-IT" sz="1400" b="1" i="0" dirty="0" err="1">
              <a:solidFill>
                <a:schemeClr val="tx1"/>
              </a:solidFill>
              <a:latin typeface="Arial"/>
              <a:cs typeface="Arial"/>
            </a:rPr>
            <a:t>autoridad</a:t>
          </a:r>
          <a:endParaRPr lang="it-IT" sz="1400" b="1" i="0" dirty="0">
            <a:solidFill>
              <a:schemeClr val="tx1"/>
            </a:solidFill>
            <a:latin typeface="Arial"/>
            <a:cs typeface="Arial"/>
          </a:endParaRPr>
        </a:p>
      </dgm:t>
    </dgm:pt>
    <dgm:pt modelId="{DC50B296-284E-054B-B39E-C3FE51A75BDE}" type="parTrans" cxnId="{0DF9CB3E-1CE3-034E-9865-B4CCB9862431}">
      <dgm:prSet custT="1"/>
      <dgm:spPr>
        <a:solidFill>
          <a:srgbClr val="D9D9D9"/>
        </a:solidFill>
        <a:ln>
          <a:solidFill>
            <a:schemeClr val="tx1"/>
          </a:solidFill>
        </a:ln>
      </dgm:spPr>
      <dgm:t>
        <a:bodyPr/>
        <a:lstStyle/>
        <a:p>
          <a:endParaRPr lang="it-IT" sz="1400" b="1" i="0">
            <a:latin typeface="Arial"/>
            <a:cs typeface="Arial"/>
          </a:endParaRPr>
        </a:p>
      </dgm:t>
    </dgm:pt>
    <dgm:pt modelId="{E708EA23-7877-5C44-AADC-E27F60A4B4DD}" type="sibTrans" cxnId="{0DF9CB3E-1CE3-034E-9865-B4CCB9862431}">
      <dgm:prSet/>
      <dgm:spPr/>
      <dgm:t>
        <a:bodyPr/>
        <a:lstStyle/>
        <a:p>
          <a:endParaRPr lang="it-IT" sz="1400" b="1" i="0">
            <a:latin typeface="Arial"/>
            <a:cs typeface="Arial"/>
          </a:endParaRPr>
        </a:p>
      </dgm:t>
    </dgm:pt>
    <dgm:pt modelId="{46B167E4-F48E-8C4C-BCA7-2B63AE705A48}">
      <dgm:prSet phldrT="[Testo]" custT="1"/>
      <dgm:spPr>
        <a:solidFill>
          <a:srgbClr val="0070C0"/>
        </a:solidFill>
        <a:ln>
          <a:solidFill>
            <a:schemeClr val="tx1"/>
          </a:solidFill>
        </a:ln>
      </dgm:spPr>
      <dgm:t>
        <a:bodyPr/>
        <a:lstStyle/>
        <a:p>
          <a:r>
            <a:rPr lang="it-IT" sz="1400" b="1" i="0" dirty="0" err="1">
              <a:solidFill>
                <a:schemeClr val="tx1"/>
              </a:solidFill>
              <a:latin typeface="Arial"/>
              <a:cs typeface="Arial"/>
            </a:rPr>
            <a:t>El</a:t>
          </a:r>
          <a:r>
            <a:rPr lang="it-IT" sz="1400" b="1" i="0" dirty="0">
              <a:solidFill>
                <a:schemeClr val="tx1"/>
              </a:solidFill>
              <a:latin typeface="Arial"/>
              <a:cs typeface="Arial"/>
            </a:rPr>
            <a:t> territorio y la </a:t>
          </a:r>
          <a:r>
            <a:rPr lang="it-IT" sz="1400" b="1" i="0" dirty="0" err="1">
              <a:solidFill>
                <a:schemeClr val="tx1"/>
              </a:solidFill>
              <a:latin typeface="Arial"/>
              <a:cs typeface="Arial"/>
            </a:rPr>
            <a:t>política</a:t>
          </a:r>
          <a:endParaRPr lang="it-IT" sz="1400" b="1" i="0" dirty="0">
            <a:solidFill>
              <a:schemeClr val="tx1"/>
            </a:solidFill>
            <a:latin typeface="Arial"/>
            <a:cs typeface="Arial"/>
          </a:endParaRPr>
        </a:p>
      </dgm:t>
    </dgm:pt>
    <dgm:pt modelId="{C0F0CE96-8BD5-6B44-8326-547BD3939BB4}" type="parTrans" cxnId="{47A5B95F-D953-074C-B5CF-EF8E6C9253FF}">
      <dgm:prSet custT="1"/>
      <dgm:spPr>
        <a:solidFill>
          <a:srgbClr val="D9D9D9"/>
        </a:solidFill>
        <a:ln>
          <a:solidFill>
            <a:schemeClr val="tx1"/>
          </a:solidFill>
        </a:ln>
      </dgm:spPr>
      <dgm:t>
        <a:bodyPr/>
        <a:lstStyle/>
        <a:p>
          <a:endParaRPr lang="it-IT" sz="1400" b="1" i="0">
            <a:latin typeface="Arial"/>
            <a:cs typeface="Arial"/>
          </a:endParaRPr>
        </a:p>
      </dgm:t>
    </dgm:pt>
    <dgm:pt modelId="{DF9BED8D-5170-FD4F-AB0B-70786C240287}" type="sibTrans" cxnId="{47A5B95F-D953-074C-B5CF-EF8E6C9253FF}">
      <dgm:prSet/>
      <dgm:spPr/>
      <dgm:t>
        <a:bodyPr/>
        <a:lstStyle/>
        <a:p>
          <a:endParaRPr lang="it-IT" sz="1400" b="1" i="0">
            <a:latin typeface="Arial"/>
            <a:cs typeface="Arial"/>
          </a:endParaRPr>
        </a:p>
      </dgm:t>
    </dgm:pt>
    <dgm:pt modelId="{5A726FC1-7884-3847-8C1F-3DC067FDE4C9}">
      <dgm:prSet phldrT="[Testo]" custT="1"/>
      <dgm:spPr>
        <a:solidFill>
          <a:srgbClr val="0070C0"/>
        </a:solidFill>
        <a:ln>
          <a:solidFill>
            <a:schemeClr val="tx1"/>
          </a:solidFill>
        </a:ln>
      </dgm:spPr>
      <dgm:t>
        <a:bodyPr/>
        <a:lstStyle/>
        <a:p>
          <a:r>
            <a:rPr lang="it-IT" sz="1400" b="1" i="0" dirty="0" err="1">
              <a:solidFill>
                <a:schemeClr val="tx1"/>
              </a:solidFill>
              <a:latin typeface="Arial"/>
              <a:cs typeface="Arial"/>
            </a:rPr>
            <a:t>Sí</a:t>
          </a:r>
          <a:r>
            <a:rPr lang="it-IT" sz="1400" b="1" i="0" dirty="0">
              <a:solidFill>
                <a:schemeClr val="tx1"/>
              </a:solidFill>
              <a:latin typeface="Arial"/>
              <a:cs typeface="Arial"/>
            </a:rPr>
            <a:t> </a:t>
          </a:r>
          <a:r>
            <a:rPr lang="it-IT" sz="1400" b="1" i="0" dirty="0" err="1">
              <a:solidFill>
                <a:schemeClr val="tx1"/>
              </a:solidFill>
              <a:latin typeface="Arial"/>
              <a:cs typeface="Arial"/>
            </a:rPr>
            <a:t>mismo</a:t>
          </a:r>
          <a:endParaRPr lang="it-IT" sz="1400" b="1" i="0" dirty="0">
            <a:solidFill>
              <a:schemeClr val="tx1"/>
            </a:solidFill>
            <a:latin typeface="Arial"/>
            <a:cs typeface="Arial"/>
          </a:endParaRPr>
        </a:p>
      </dgm:t>
    </dgm:pt>
    <dgm:pt modelId="{8FBBB3C6-DC42-B848-8111-CC34F5855971}" type="parTrans" cxnId="{1D371F9F-FCE0-3A43-A72A-7E8070E1E80E}">
      <dgm:prSet custT="1"/>
      <dgm:spPr>
        <a:solidFill>
          <a:srgbClr val="D9D9D9"/>
        </a:solidFill>
        <a:ln>
          <a:solidFill>
            <a:schemeClr val="tx1"/>
          </a:solidFill>
        </a:ln>
      </dgm:spPr>
      <dgm:t>
        <a:bodyPr/>
        <a:lstStyle/>
        <a:p>
          <a:endParaRPr lang="it-IT" sz="1400" b="1" i="0">
            <a:latin typeface="Arial"/>
            <a:cs typeface="Arial"/>
          </a:endParaRPr>
        </a:p>
      </dgm:t>
    </dgm:pt>
    <dgm:pt modelId="{3530263E-B603-1645-B0A2-E16F620916F4}" type="sibTrans" cxnId="{1D371F9F-FCE0-3A43-A72A-7E8070E1E80E}">
      <dgm:prSet/>
      <dgm:spPr/>
      <dgm:t>
        <a:bodyPr/>
        <a:lstStyle/>
        <a:p>
          <a:endParaRPr lang="it-IT" sz="1400" b="1" i="0">
            <a:latin typeface="Arial"/>
            <a:cs typeface="Arial"/>
          </a:endParaRPr>
        </a:p>
      </dgm:t>
    </dgm:pt>
    <dgm:pt modelId="{FA756B33-FC76-4747-84B1-6E0FFD6E52AE}">
      <dgm:prSet phldrT="[Testo]" custT="1"/>
      <dgm:spPr>
        <a:solidFill>
          <a:srgbClr val="0070C0"/>
        </a:solidFill>
        <a:ln>
          <a:solidFill>
            <a:schemeClr val="tx1"/>
          </a:solidFill>
        </a:ln>
      </dgm:spPr>
      <dgm:t>
        <a:bodyPr/>
        <a:lstStyle/>
        <a:p>
          <a:r>
            <a:rPr lang="it-IT" sz="1400" b="1" i="0" dirty="0">
              <a:solidFill>
                <a:schemeClr val="tx1"/>
              </a:solidFill>
              <a:latin typeface="Arial"/>
              <a:cs typeface="Arial"/>
            </a:rPr>
            <a:t>La AFV</a:t>
          </a:r>
        </a:p>
      </dgm:t>
    </dgm:pt>
    <dgm:pt modelId="{FBF64736-C1DE-DC43-9D08-77ACE8F5565E}" type="parTrans" cxnId="{FA34088A-92EE-BA4F-9B7C-9E996BC66C78}">
      <dgm:prSet custT="1"/>
      <dgm:spPr>
        <a:solidFill>
          <a:srgbClr val="D9D9D9"/>
        </a:solidFill>
        <a:ln>
          <a:solidFill>
            <a:schemeClr val="tx1"/>
          </a:solidFill>
        </a:ln>
      </dgm:spPr>
      <dgm:t>
        <a:bodyPr/>
        <a:lstStyle/>
        <a:p>
          <a:endParaRPr lang="it-IT" sz="1400" b="1" i="0">
            <a:latin typeface="Arial"/>
            <a:cs typeface="Arial"/>
          </a:endParaRPr>
        </a:p>
      </dgm:t>
    </dgm:pt>
    <dgm:pt modelId="{C324CFA3-18F0-F14C-B909-EEC6030E4D26}" type="sibTrans" cxnId="{FA34088A-92EE-BA4F-9B7C-9E996BC66C78}">
      <dgm:prSet/>
      <dgm:spPr/>
      <dgm:t>
        <a:bodyPr/>
        <a:lstStyle/>
        <a:p>
          <a:endParaRPr lang="it-IT" sz="1400" b="1" i="0">
            <a:latin typeface="Arial"/>
            <a:cs typeface="Arial"/>
          </a:endParaRPr>
        </a:p>
      </dgm:t>
    </dgm:pt>
    <dgm:pt modelId="{E3EF0ED0-2D70-DF42-A737-3745088070E6}" type="pres">
      <dgm:prSet presAssocID="{7B93B54C-E0C5-3543-8FA7-DEDF95E7BF7C}" presName="Name0" presStyleCnt="0">
        <dgm:presLayoutVars>
          <dgm:chMax val="1"/>
          <dgm:dir/>
          <dgm:animLvl val="ctr"/>
          <dgm:resizeHandles val="exact"/>
        </dgm:presLayoutVars>
      </dgm:prSet>
      <dgm:spPr/>
    </dgm:pt>
    <dgm:pt modelId="{601CA8C4-3127-9D47-BCD1-227BFC8B5B4C}" type="pres">
      <dgm:prSet presAssocID="{FAF731B4-9770-AF43-A54F-40F0F1335E38}" presName="centerShape" presStyleLbl="node0" presStyleIdx="0" presStyleCnt="1" custScaleX="152677" custScaleY="147788"/>
      <dgm:spPr/>
    </dgm:pt>
    <dgm:pt modelId="{69C53875-3364-154A-BA03-B7A7F64D45D5}" type="pres">
      <dgm:prSet presAssocID="{5D379751-FD2D-AD4C-9DD1-DC0DF0B620C4}" presName="parTrans" presStyleLbl="sibTrans2D1" presStyleIdx="0" presStyleCnt="8"/>
      <dgm:spPr/>
    </dgm:pt>
    <dgm:pt modelId="{619E9ADC-DEBB-7343-99DD-341A0784E840}" type="pres">
      <dgm:prSet presAssocID="{5D379751-FD2D-AD4C-9DD1-DC0DF0B620C4}" presName="connectorText" presStyleLbl="sibTrans2D1" presStyleIdx="0" presStyleCnt="8"/>
      <dgm:spPr/>
    </dgm:pt>
    <dgm:pt modelId="{8DC16884-B813-2442-82D4-2324BC9912CF}" type="pres">
      <dgm:prSet presAssocID="{3E03BE07-C876-9144-AC25-0E6E2C20B3B1}" presName="node" presStyleLbl="node1" presStyleIdx="0" presStyleCnt="8" custScaleX="81556" custScaleY="81556">
        <dgm:presLayoutVars>
          <dgm:bulletEnabled val="1"/>
        </dgm:presLayoutVars>
      </dgm:prSet>
      <dgm:spPr/>
    </dgm:pt>
    <dgm:pt modelId="{684FDFF5-BD30-EB44-9625-0735F88C4A7F}" type="pres">
      <dgm:prSet presAssocID="{1453682E-B6DD-E545-BEA8-53320846C043}" presName="parTrans" presStyleLbl="sibTrans2D1" presStyleIdx="1" presStyleCnt="8"/>
      <dgm:spPr/>
    </dgm:pt>
    <dgm:pt modelId="{581B3B15-56B2-014D-9514-5494A2DAD115}" type="pres">
      <dgm:prSet presAssocID="{1453682E-B6DD-E545-BEA8-53320846C043}" presName="connectorText" presStyleLbl="sibTrans2D1" presStyleIdx="1" presStyleCnt="8"/>
      <dgm:spPr/>
    </dgm:pt>
    <dgm:pt modelId="{0FBF719E-155B-C341-BF9E-8E94FDDEF36A}" type="pres">
      <dgm:prSet presAssocID="{44145E19-6914-F148-8D1E-FA61FBA121E3}" presName="node" presStyleLbl="node1" presStyleIdx="1" presStyleCnt="8" custScaleX="81556" custScaleY="81556" custRadScaleRad="112626" custRadScaleInc="9969">
        <dgm:presLayoutVars>
          <dgm:bulletEnabled val="1"/>
        </dgm:presLayoutVars>
      </dgm:prSet>
      <dgm:spPr/>
    </dgm:pt>
    <dgm:pt modelId="{A32BBBCB-EA14-1043-9CE6-C861358507EE}" type="pres">
      <dgm:prSet presAssocID="{DC50B296-284E-054B-B39E-C3FE51A75BDE}" presName="parTrans" presStyleLbl="sibTrans2D1" presStyleIdx="2" presStyleCnt="8"/>
      <dgm:spPr/>
    </dgm:pt>
    <dgm:pt modelId="{72856F89-EFA8-D847-8CAD-D75785A39221}" type="pres">
      <dgm:prSet presAssocID="{DC50B296-284E-054B-B39E-C3FE51A75BDE}" presName="connectorText" presStyleLbl="sibTrans2D1" presStyleIdx="2" presStyleCnt="8"/>
      <dgm:spPr/>
    </dgm:pt>
    <dgm:pt modelId="{AB82866C-9EE7-1541-9DAF-5C8F15F9C64E}" type="pres">
      <dgm:prSet presAssocID="{AF5DEF0E-F6F5-4A4B-8709-ACF65FDC9233}" presName="node" presStyleLbl="node1" presStyleIdx="2" presStyleCnt="8" custScaleX="81556" custScaleY="81556" custRadScaleRad="117242" custRadScaleInc="-1239">
        <dgm:presLayoutVars>
          <dgm:bulletEnabled val="1"/>
        </dgm:presLayoutVars>
      </dgm:prSet>
      <dgm:spPr/>
    </dgm:pt>
    <dgm:pt modelId="{CEBD49B2-0279-4646-8B27-0DB47BE0023A}" type="pres">
      <dgm:prSet presAssocID="{DF5B680A-807B-374C-987D-533D5E18A147}" presName="parTrans" presStyleLbl="sibTrans2D1" presStyleIdx="3" presStyleCnt="8"/>
      <dgm:spPr/>
    </dgm:pt>
    <dgm:pt modelId="{39154B10-C0E0-6446-8961-44002CA6ADCE}" type="pres">
      <dgm:prSet presAssocID="{DF5B680A-807B-374C-987D-533D5E18A147}" presName="connectorText" presStyleLbl="sibTrans2D1" presStyleIdx="3" presStyleCnt="8"/>
      <dgm:spPr/>
    </dgm:pt>
    <dgm:pt modelId="{5C68A405-DC70-FD48-8CFC-04515E0B0D71}" type="pres">
      <dgm:prSet presAssocID="{9CD289B2-DC22-BF41-B207-2E2B9E8E8700}" presName="node" presStyleLbl="node1" presStyleIdx="3" presStyleCnt="8" custScaleX="81556" custScaleY="81556" custRadScaleRad="121858" custRadScaleInc="-9972">
        <dgm:presLayoutVars>
          <dgm:bulletEnabled val="1"/>
        </dgm:presLayoutVars>
      </dgm:prSet>
      <dgm:spPr/>
    </dgm:pt>
    <dgm:pt modelId="{2EED4522-9323-264B-874F-F73DCA6E0A32}" type="pres">
      <dgm:prSet presAssocID="{8FBBB3C6-DC42-B848-8111-CC34F5855971}" presName="parTrans" presStyleLbl="sibTrans2D1" presStyleIdx="4" presStyleCnt="8"/>
      <dgm:spPr/>
    </dgm:pt>
    <dgm:pt modelId="{54569AA5-3017-1B47-B7B1-F8761A5C7B4E}" type="pres">
      <dgm:prSet presAssocID="{8FBBB3C6-DC42-B848-8111-CC34F5855971}" presName="connectorText" presStyleLbl="sibTrans2D1" presStyleIdx="4" presStyleCnt="8"/>
      <dgm:spPr/>
    </dgm:pt>
    <dgm:pt modelId="{E57F195F-E158-C54A-8A41-E853D4B5BBE1}" type="pres">
      <dgm:prSet presAssocID="{5A726FC1-7884-3847-8C1F-3DC067FDE4C9}" presName="node" presStyleLbl="node1" presStyleIdx="4" presStyleCnt="8" custScaleX="81556" custScaleY="81556">
        <dgm:presLayoutVars>
          <dgm:bulletEnabled val="1"/>
        </dgm:presLayoutVars>
      </dgm:prSet>
      <dgm:spPr/>
    </dgm:pt>
    <dgm:pt modelId="{6D5C9D7F-6153-5A46-90F3-E11A98206411}" type="pres">
      <dgm:prSet presAssocID="{FBF64736-C1DE-DC43-9D08-77ACE8F5565E}" presName="parTrans" presStyleLbl="sibTrans2D1" presStyleIdx="5" presStyleCnt="8"/>
      <dgm:spPr/>
    </dgm:pt>
    <dgm:pt modelId="{94A6DEDE-4FA6-3F42-8F1B-90145642ECC6}" type="pres">
      <dgm:prSet presAssocID="{FBF64736-C1DE-DC43-9D08-77ACE8F5565E}" presName="connectorText" presStyleLbl="sibTrans2D1" presStyleIdx="5" presStyleCnt="8"/>
      <dgm:spPr/>
    </dgm:pt>
    <dgm:pt modelId="{D3A42C20-301D-2E44-AA0B-F65B61B59F4A}" type="pres">
      <dgm:prSet presAssocID="{FA756B33-FC76-4747-84B1-6E0FFD6E52AE}" presName="node" presStyleLbl="node1" presStyleIdx="5" presStyleCnt="8" custScaleX="81556" custScaleY="81556" custRadScaleRad="113859" custRadScaleInc="3122">
        <dgm:presLayoutVars>
          <dgm:bulletEnabled val="1"/>
        </dgm:presLayoutVars>
      </dgm:prSet>
      <dgm:spPr/>
    </dgm:pt>
    <dgm:pt modelId="{3934CE78-8D97-6840-8452-DE193771C772}" type="pres">
      <dgm:prSet presAssocID="{2DB716FE-ABFC-934F-AF5D-DA2D78ADC7A9}" presName="parTrans" presStyleLbl="sibTrans2D1" presStyleIdx="6" presStyleCnt="8"/>
      <dgm:spPr/>
    </dgm:pt>
    <dgm:pt modelId="{90A88019-61D2-9B44-92C3-6D2E77EF94F2}" type="pres">
      <dgm:prSet presAssocID="{2DB716FE-ABFC-934F-AF5D-DA2D78ADC7A9}" presName="connectorText" presStyleLbl="sibTrans2D1" presStyleIdx="6" presStyleCnt="8"/>
      <dgm:spPr/>
    </dgm:pt>
    <dgm:pt modelId="{3AD7A980-AF24-634A-A47B-99EE3180F471}" type="pres">
      <dgm:prSet presAssocID="{A142BA4C-AE35-6643-9BEA-3E83D33063CA}" presName="node" presStyleLbl="node1" presStyleIdx="6" presStyleCnt="8" custScaleX="81556" custScaleY="81556" custRadScaleRad="114144" custRadScaleInc="1272">
        <dgm:presLayoutVars>
          <dgm:bulletEnabled val="1"/>
        </dgm:presLayoutVars>
      </dgm:prSet>
      <dgm:spPr/>
    </dgm:pt>
    <dgm:pt modelId="{237860FD-DB81-FF4F-8531-AB2780F62798}" type="pres">
      <dgm:prSet presAssocID="{C0F0CE96-8BD5-6B44-8326-547BD3939BB4}" presName="parTrans" presStyleLbl="sibTrans2D1" presStyleIdx="7" presStyleCnt="8"/>
      <dgm:spPr/>
    </dgm:pt>
    <dgm:pt modelId="{095DD33B-C72F-4F40-9860-3412C88BBBD4}" type="pres">
      <dgm:prSet presAssocID="{C0F0CE96-8BD5-6B44-8326-547BD3939BB4}" presName="connectorText" presStyleLbl="sibTrans2D1" presStyleIdx="7" presStyleCnt="8"/>
      <dgm:spPr/>
    </dgm:pt>
    <dgm:pt modelId="{0A5F13CC-8BE6-034E-847D-FE978F97CCCE}" type="pres">
      <dgm:prSet presAssocID="{46B167E4-F48E-8C4C-BCA7-2B63AE705A48}" presName="node" presStyleLbl="node1" presStyleIdx="7" presStyleCnt="8" custScaleX="81556" custScaleY="81556" custRadScaleRad="111745" custRadScaleInc="-8108">
        <dgm:presLayoutVars>
          <dgm:bulletEnabled val="1"/>
        </dgm:presLayoutVars>
      </dgm:prSet>
      <dgm:spPr/>
    </dgm:pt>
  </dgm:ptLst>
  <dgm:cxnLst>
    <dgm:cxn modelId="{5F6D2806-F52B-684E-8226-2DFB62BB76FB}" type="presOf" srcId="{1453682E-B6DD-E545-BEA8-53320846C043}" destId="{684FDFF5-BD30-EB44-9625-0735F88C4A7F}" srcOrd="0" destOrd="0" presId="urn:microsoft.com/office/officeart/2005/8/layout/radial5"/>
    <dgm:cxn modelId="{55652A0E-2B3B-244B-8A51-72E7B9A088DF}" type="presOf" srcId="{7B93B54C-E0C5-3543-8FA7-DEDF95E7BF7C}" destId="{E3EF0ED0-2D70-DF42-A737-3745088070E6}" srcOrd="0" destOrd="0" presId="urn:microsoft.com/office/officeart/2005/8/layout/radial5"/>
    <dgm:cxn modelId="{D6EB3013-4D8E-4549-9D54-A9BFF1DBA449}" type="presOf" srcId="{DF5B680A-807B-374C-987D-533D5E18A147}" destId="{39154B10-C0E0-6446-8961-44002CA6ADCE}" srcOrd="1" destOrd="0" presId="urn:microsoft.com/office/officeart/2005/8/layout/radial5"/>
    <dgm:cxn modelId="{29044526-8B30-8E47-92DE-4BF8B6A351F5}" type="presOf" srcId="{DC50B296-284E-054B-B39E-C3FE51A75BDE}" destId="{A32BBBCB-EA14-1043-9CE6-C861358507EE}" srcOrd="0" destOrd="0" presId="urn:microsoft.com/office/officeart/2005/8/layout/radial5"/>
    <dgm:cxn modelId="{AC2D2828-B119-8147-821B-207ED78D4779}" type="presOf" srcId="{A142BA4C-AE35-6643-9BEA-3E83D33063CA}" destId="{3AD7A980-AF24-634A-A47B-99EE3180F471}" srcOrd="0" destOrd="0" presId="urn:microsoft.com/office/officeart/2005/8/layout/radial5"/>
    <dgm:cxn modelId="{B8F31037-E576-3348-B054-1E9251421281}" type="presOf" srcId="{8FBBB3C6-DC42-B848-8111-CC34F5855971}" destId="{54569AA5-3017-1B47-B7B1-F8761A5C7B4E}" srcOrd="1" destOrd="0" presId="urn:microsoft.com/office/officeart/2005/8/layout/radial5"/>
    <dgm:cxn modelId="{759B6737-7637-E447-90CC-F7A148C724E9}" type="presOf" srcId="{C0F0CE96-8BD5-6B44-8326-547BD3939BB4}" destId="{095DD33B-C72F-4F40-9860-3412C88BBBD4}" srcOrd="1" destOrd="0" presId="urn:microsoft.com/office/officeart/2005/8/layout/radial5"/>
    <dgm:cxn modelId="{0DF9CB3E-1CE3-034E-9865-B4CCB9862431}" srcId="{FAF731B4-9770-AF43-A54F-40F0F1335E38}" destId="{AF5DEF0E-F6F5-4A4B-8709-ACF65FDC9233}" srcOrd="2" destOrd="0" parTransId="{DC50B296-284E-054B-B39E-C3FE51A75BDE}" sibTransId="{E708EA23-7877-5C44-AADC-E27F60A4B4DD}"/>
    <dgm:cxn modelId="{60F77044-4344-C641-BE08-041B1A91EB2B}" type="presOf" srcId="{8FBBB3C6-DC42-B848-8111-CC34F5855971}" destId="{2EED4522-9323-264B-874F-F73DCA6E0A32}" srcOrd="0" destOrd="0" presId="urn:microsoft.com/office/officeart/2005/8/layout/radial5"/>
    <dgm:cxn modelId="{2E9BC950-93BD-CA45-9B40-96594DAFC2C0}" type="presOf" srcId="{FA756B33-FC76-4747-84B1-6E0FFD6E52AE}" destId="{D3A42C20-301D-2E44-AA0B-F65B61B59F4A}" srcOrd="0" destOrd="0" presId="urn:microsoft.com/office/officeart/2005/8/layout/radial5"/>
    <dgm:cxn modelId="{C295AE55-79BA-AB43-B84F-1BFB652D2B19}" type="presOf" srcId="{C0F0CE96-8BD5-6B44-8326-547BD3939BB4}" destId="{237860FD-DB81-FF4F-8531-AB2780F62798}" srcOrd="0" destOrd="0" presId="urn:microsoft.com/office/officeart/2005/8/layout/radial5"/>
    <dgm:cxn modelId="{0B294F5F-50D2-714A-A506-D00A11FB24D2}" srcId="{7B93B54C-E0C5-3543-8FA7-DEDF95E7BF7C}" destId="{FAF731B4-9770-AF43-A54F-40F0F1335E38}" srcOrd="0" destOrd="0" parTransId="{C53AD1FA-30B1-7041-A106-79353ABC9A94}" sibTransId="{5B1D7E4A-2D83-E147-B42D-5B4FB892A4FA}"/>
    <dgm:cxn modelId="{47A5B95F-D953-074C-B5CF-EF8E6C9253FF}" srcId="{FAF731B4-9770-AF43-A54F-40F0F1335E38}" destId="{46B167E4-F48E-8C4C-BCA7-2B63AE705A48}" srcOrd="7" destOrd="0" parTransId="{C0F0CE96-8BD5-6B44-8326-547BD3939BB4}" sibTransId="{DF9BED8D-5170-FD4F-AB0B-70786C240287}"/>
    <dgm:cxn modelId="{30143E77-E74B-7643-8358-309E01E24F2F}" type="presOf" srcId="{1453682E-B6DD-E545-BEA8-53320846C043}" destId="{581B3B15-56B2-014D-9514-5494A2DAD115}" srcOrd="1" destOrd="0" presId="urn:microsoft.com/office/officeart/2005/8/layout/radial5"/>
    <dgm:cxn modelId="{9F4DA07A-3CB3-5746-97EC-B8349B15D7B7}" type="presOf" srcId="{9CD289B2-DC22-BF41-B207-2E2B9E8E8700}" destId="{5C68A405-DC70-FD48-8CFC-04515E0B0D71}" srcOrd="0" destOrd="0" presId="urn:microsoft.com/office/officeart/2005/8/layout/radial5"/>
    <dgm:cxn modelId="{9C66997B-03CA-F640-B886-204D0295D0D7}" type="presOf" srcId="{46B167E4-F48E-8C4C-BCA7-2B63AE705A48}" destId="{0A5F13CC-8BE6-034E-847D-FE978F97CCCE}" srcOrd="0" destOrd="0" presId="urn:microsoft.com/office/officeart/2005/8/layout/radial5"/>
    <dgm:cxn modelId="{D3ECDA7F-CD0F-064A-8101-DAF7324F1409}" type="presOf" srcId="{3E03BE07-C876-9144-AC25-0E6E2C20B3B1}" destId="{8DC16884-B813-2442-82D4-2324BC9912CF}" srcOrd="0" destOrd="0" presId="urn:microsoft.com/office/officeart/2005/8/layout/radial5"/>
    <dgm:cxn modelId="{8DAFF189-CC84-AB4D-8FD3-A7F8F1C2278D}" type="presOf" srcId="{FAF731B4-9770-AF43-A54F-40F0F1335E38}" destId="{601CA8C4-3127-9D47-BCD1-227BFC8B5B4C}" srcOrd="0" destOrd="0" presId="urn:microsoft.com/office/officeart/2005/8/layout/radial5"/>
    <dgm:cxn modelId="{FA34088A-92EE-BA4F-9B7C-9E996BC66C78}" srcId="{FAF731B4-9770-AF43-A54F-40F0F1335E38}" destId="{FA756B33-FC76-4747-84B1-6E0FFD6E52AE}" srcOrd="5" destOrd="0" parTransId="{FBF64736-C1DE-DC43-9D08-77ACE8F5565E}" sibTransId="{C324CFA3-18F0-F14C-B909-EEC6030E4D26}"/>
    <dgm:cxn modelId="{6B2A4E8D-3928-7E41-A361-045FEE0ADEA0}" srcId="{FAF731B4-9770-AF43-A54F-40F0F1335E38}" destId="{A142BA4C-AE35-6643-9BEA-3E83D33063CA}" srcOrd="6" destOrd="0" parTransId="{2DB716FE-ABFC-934F-AF5D-DA2D78ADC7A9}" sibTransId="{63F99152-A358-DB41-8061-2F184691D5B1}"/>
    <dgm:cxn modelId="{5296B89A-B04F-284E-B2E3-03C053913774}" type="presOf" srcId="{2DB716FE-ABFC-934F-AF5D-DA2D78ADC7A9}" destId="{3934CE78-8D97-6840-8452-DE193771C772}" srcOrd="0" destOrd="0" presId="urn:microsoft.com/office/officeart/2005/8/layout/radial5"/>
    <dgm:cxn modelId="{1D371F9F-FCE0-3A43-A72A-7E8070E1E80E}" srcId="{FAF731B4-9770-AF43-A54F-40F0F1335E38}" destId="{5A726FC1-7884-3847-8C1F-3DC067FDE4C9}" srcOrd="4" destOrd="0" parTransId="{8FBBB3C6-DC42-B848-8111-CC34F5855971}" sibTransId="{3530263E-B603-1645-B0A2-E16F620916F4}"/>
    <dgm:cxn modelId="{353C39B1-D24B-6741-BE76-01C24A51CFB3}" type="presOf" srcId="{AF5DEF0E-F6F5-4A4B-8709-ACF65FDC9233}" destId="{AB82866C-9EE7-1541-9DAF-5C8F15F9C64E}" srcOrd="0" destOrd="0" presId="urn:microsoft.com/office/officeart/2005/8/layout/radial5"/>
    <dgm:cxn modelId="{798BB3B2-2C62-534A-A967-30F0E0869A13}" type="presOf" srcId="{DF5B680A-807B-374C-987D-533D5E18A147}" destId="{CEBD49B2-0279-4646-8B27-0DB47BE0023A}" srcOrd="0" destOrd="0" presId="urn:microsoft.com/office/officeart/2005/8/layout/radial5"/>
    <dgm:cxn modelId="{E45DACC8-AA9F-5545-86AC-7105894C0ECE}" type="presOf" srcId="{5D379751-FD2D-AD4C-9DD1-DC0DF0B620C4}" destId="{619E9ADC-DEBB-7343-99DD-341A0784E840}" srcOrd="1" destOrd="0" presId="urn:microsoft.com/office/officeart/2005/8/layout/radial5"/>
    <dgm:cxn modelId="{DBB5E2D5-67FC-B042-A479-55F955ECFA4F}" srcId="{FAF731B4-9770-AF43-A54F-40F0F1335E38}" destId="{9CD289B2-DC22-BF41-B207-2E2B9E8E8700}" srcOrd="3" destOrd="0" parTransId="{DF5B680A-807B-374C-987D-533D5E18A147}" sibTransId="{34D44355-3AFF-BF48-82B3-D9BA268AF118}"/>
    <dgm:cxn modelId="{4F016CD7-6090-954C-A64C-ACAAA7B0BD92}" type="presOf" srcId="{2DB716FE-ABFC-934F-AF5D-DA2D78ADC7A9}" destId="{90A88019-61D2-9B44-92C3-6D2E77EF94F2}" srcOrd="1" destOrd="0" presId="urn:microsoft.com/office/officeart/2005/8/layout/radial5"/>
    <dgm:cxn modelId="{F879A2DB-9F7D-AA45-AF2E-69547B4654DF}" srcId="{FAF731B4-9770-AF43-A54F-40F0F1335E38}" destId="{44145E19-6914-F148-8D1E-FA61FBA121E3}" srcOrd="1" destOrd="0" parTransId="{1453682E-B6DD-E545-BEA8-53320846C043}" sibTransId="{8EF7704F-332D-D846-BB4B-711161BA6A12}"/>
    <dgm:cxn modelId="{AD5D75E1-EDAC-FB4C-B716-197055F61C76}" type="presOf" srcId="{44145E19-6914-F148-8D1E-FA61FBA121E3}" destId="{0FBF719E-155B-C341-BF9E-8E94FDDEF36A}" srcOrd="0" destOrd="0" presId="urn:microsoft.com/office/officeart/2005/8/layout/radial5"/>
    <dgm:cxn modelId="{E565EFE1-79A5-E640-9B7E-AF6D81B8CB6C}" type="presOf" srcId="{FBF64736-C1DE-DC43-9D08-77ACE8F5565E}" destId="{94A6DEDE-4FA6-3F42-8F1B-90145642ECC6}" srcOrd="1" destOrd="0" presId="urn:microsoft.com/office/officeart/2005/8/layout/radial5"/>
    <dgm:cxn modelId="{759E6CE2-B6CF-AB47-8118-01434CA0883E}" type="presOf" srcId="{FBF64736-C1DE-DC43-9D08-77ACE8F5565E}" destId="{6D5C9D7F-6153-5A46-90F3-E11A98206411}" srcOrd="0" destOrd="0" presId="urn:microsoft.com/office/officeart/2005/8/layout/radial5"/>
    <dgm:cxn modelId="{D66274E7-2362-0E4D-BCE4-7E64E04C60B5}" type="presOf" srcId="{5A726FC1-7884-3847-8C1F-3DC067FDE4C9}" destId="{E57F195F-E158-C54A-8A41-E853D4B5BBE1}" srcOrd="0" destOrd="0" presId="urn:microsoft.com/office/officeart/2005/8/layout/radial5"/>
    <dgm:cxn modelId="{7A2B5BE9-7878-7E4D-A496-A4D779A589AA}" type="presOf" srcId="{DC50B296-284E-054B-B39E-C3FE51A75BDE}" destId="{72856F89-EFA8-D847-8CAD-D75785A39221}" srcOrd="1" destOrd="0" presId="urn:microsoft.com/office/officeart/2005/8/layout/radial5"/>
    <dgm:cxn modelId="{C0454BEC-D365-7843-A157-0EF05443AD19}" srcId="{FAF731B4-9770-AF43-A54F-40F0F1335E38}" destId="{3E03BE07-C876-9144-AC25-0E6E2C20B3B1}" srcOrd="0" destOrd="0" parTransId="{5D379751-FD2D-AD4C-9DD1-DC0DF0B620C4}" sibTransId="{A05B362B-78B7-8146-910B-FC69A32A3F56}"/>
    <dgm:cxn modelId="{F156DCED-19D0-6D45-A352-504289447173}" type="presOf" srcId="{5D379751-FD2D-AD4C-9DD1-DC0DF0B620C4}" destId="{69C53875-3364-154A-BA03-B7A7F64D45D5}" srcOrd="0" destOrd="0" presId="urn:microsoft.com/office/officeart/2005/8/layout/radial5"/>
    <dgm:cxn modelId="{64F29210-8F01-6642-9F49-1926373E1C48}" type="presParOf" srcId="{E3EF0ED0-2D70-DF42-A737-3745088070E6}" destId="{601CA8C4-3127-9D47-BCD1-227BFC8B5B4C}" srcOrd="0" destOrd="0" presId="urn:microsoft.com/office/officeart/2005/8/layout/radial5"/>
    <dgm:cxn modelId="{EE3B1FCF-A60C-3949-8930-91F43F73CC26}" type="presParOf" srcId="{E3EF0ED0-2D70-DF42-A737-3745088070E6}" destId="{69C53875-3364-154A-BA03-B7A7F64D45D5}" srcOrd="1" destOrd="0" presId="urn:microsoft.com/office/officeart/2005/8/layout/radial5"/>
    <dgm:cxn modelId="{62FD6FC1-5543-E74A-9FFD-435A8FDF0D53}" type="presParOf" srcId="{69C53875-3364-154A-BA03-B7A7F64D45D5}" destId="{619E9ADC-DEBB-7343-99DD-341A0784E840}" srcOrd="0" destOrd="0" presId="urn:microsoft.com/office/officeart/2005/8/layout/radial5"/>
    <dgm:cxn modelId="{7B5EC2F6-FCD3-834F-B7E3-A19004B32E9E}" type="presParOf" srcId="{E3EF0ED0-2D70-DF42-A737-3745088070E6}" destId="{8DC16884-B813-2442-82D4-2324BC9912CF}" srcOrd="2" destOrd="0" presId="urn:microsoft.com/office/officeart/2005/8/layout/radial5"/>
    <dgm:cxn modelId="{2329064F-4CA3-3A41-BAFD-E11A08068D2E}" type="presParOf" srcId="{E3EF0ED0-2D70-DF42-A737-3745088070E6}" destId="{684FDFF5-BD30-EB44-9625-0735F88C4A7F}" srcOrd="3" destOrd="0" presId="urn:microsoft.com/office/officeart/2005/8/layout/radial5"/>
    <dgm:cxn modelId="{48B4DFAE-3327-664E-90A4-B9C3979D177B}" type="presParOf" srcId="{684FDFF5-BD30-EB44-9625-0735F88C4A7F}" destId="{581B3B15-56B2-014D-9514-5494A2DAD115}" srcOrd="0" destOrd="0" presId="urn:microsoft.com/office/officeart/2005/8/layout/radial5"/>
    <dgm:cxn modelId="{C496D2DF-52B7-F844-A38A-74C7B797F5B8}" type="presParOf" srcId="{E3EF0ED0-2D70-DF42-A737-3745088070E6}" destId="{0FBF719E-155B-C341-BF9E-8E94FDDEF36A}" srcOrd="4" destOrd="0" presId="urn:microsoft.com/office/officeart/2005/8/layout/radial5"/>
    <dgm:cxn modelId="{928CFB99-A4D4-B84E-BF5E-D97F3042144F}" type="presParOf" srcId="{E3EF0ED0-2D70-DF42-A737-3745088070E6}" destId="{A32BBBCB-EA14-1043-9CE6-C861358507EE}" srcOrd="5" destOrd="0" presId="urn:microsoft.com/office/officeart/2005/8/layout/radial5"/>
    <dgm:cxn modelId="{A6215B0A-F923-3D4E-B5A9-C17BBA23DFE4}" type="presParOf" srcId="{A32BBBCB-EA14-1043-9CE6-C861358507EE}" destId="{72856F89-EFA8-D847-8CAD-D75785A39221}" srcOrd="0" destOrd="0" presId="urn:microsoft.com/office/officeart/2005/8/layout/radial5"/>
    <dgm:cxn modelId="{FEB3F463-5CA4-0B44-A035-A8A51511398B}" type="presParOf" srcId="{E3EF0ED0-2D70-DF42-A737-3745088070E6}" destId="{AB82866C-9EE7-1541-9DAF-5C8F15F9C64E}" srcOrd="6" destOrd="0" presId="urn:microsoft.com/office/officeart/2005/8/layout/radial5"/>
    <dgm:cxn modelId="{8A319576-CB04-5545-A4E7-712E4623A7EC}" type="presParOf" srcId="{E3EF0ED0-2D70-DF42-A737-3745088070E6}" destId="{CEBD49B2-0279-4646-8B27-0DB47BE0023A}" srcOrd="7" destOrd="0" presId="urn:microsoft.com/office/officeart/2005/8/layout/radial5"/>
    <dgm:cxn modelId="{05C6CC30-DFA8-F246-9759-8D5C3F20A09D}" type="presParOf" srcId="{CEBD49B2-0279-4646-8B27-0DB47BE0023A}" destId="{39154B10-C0E0-6446-8961-44002CA6ADCE}" srcOrd="0" destOrd="0" presId="urn:microsoft.com/office/officeart/2005/8/layout/radial5"/>
    <dgm:cxn modelId="{2CF9AE4A-DFDB-CD4F-8F59-4EF3822D5398}" type="presParOf" srcId="{E3EF0ED0-2D70-DF42-A737-3745088070E6}" destId="{5C68A405-DC70-FD48-8CFC-04515E0B0D71}" srcOrd="8" destOrd="0" presId="urn:microsoft.com/office/officeart/2005/8/layout/radial5"/>
    <dgm:cxn modelId="{5B16D2BB-A633-E74D-ABB1-9190D90991F8}" type="presParOf" srcId="{E3EF0ED0-2D70-DF42-A737-3745088070E6}" destId="{2EED4522-9323-264B-874F-F73DCA6E0A32}" srcOrd="9" destOrd="0" presId="urn:microsoft.com/office/officeart/2005/8/layout/radial5"/>
    <dgm:cxn modelId="{0757E96A-BE19-944A-AAA7-83357938E131}" type="presParOf" srcId="{2EED4522-9323-264B-874F-F73DCA6E0A32}" destId="{54569AA5-3017-1B47-B7B1-F8761A5C7B4E}" srcOrd="0" destOrd="0" presId="urn:microsoft.com/office/officeart/2005/8/layout/radial5"/>
    <dgm:cxn modelId="{AC02E16D-ACC6-B24C-BEF2-A100D060BD2F}" type="presParOf" srcId="{E3EF0ED0-2D70-DF42-A737-3745088070E6}" destId="{E57F195F-E158-C54A-8A41-E853D4B5BBE1}" srcOrd="10" destOrd="0" presId="urn:microsoft.com/office/officeart/2005/8/layout/radial5"/>
    <dgm:cxn modelId="{C69D8C9E-01F1-5041-A267-FE42FFADDA12}" type="presParOf" srcId="{E3EF0ED0-2D70-DF42-A737-3745088070E6}" destId="{6D5C9D7F-6153-5A46-90F3-E11A98206411}" srcOrd="11" destOrd="0" presId="urn:microsoft.com/office/officeart/2005/8/layout/radial5"/>
    <dgm:cxn modelId="{96117ED2-C51B-8247-AB27-7E9C603A0553}" type="presParOf" srcId="{6D5C9D7F-6153-5A46-90F3-E11A98206411}" destId="{94A6DEDE-4FA6-3F42-8F1B-90145642ECC6}" srcOrd="0" destOrd="0" presId="urn:microsoft.com/office/officeart/2005/8/layout/radial5"/>
    <dgm:cxn modelId="{793100D8-4199-414E-AB0C-B47BD4E9A3BA}" type="presParOf" srcId="{E3EF0ED0-2D70-DF42-A737-3745088070E6}" destId="{D3A42C20-301D-2E44-AA0B-F65B61B59F4A}" srcOrd="12" destOrd="0" presId="urn:microsoft.com/office/officeart/2005/8/layout/radial5"/>
    <dgm:cxn modelId="{C69D177E-6EE1-9E40-9A6F-58B0AD58EE10}" type="presParOf" srcId="{E3EF0ED0-2D70-DF42-A737-3745088070E6}" destId="{3934CE78-8D97-6840-8452-DE193771C772}" srcOrd="13" destOrd="0" presId="urn:microsoft.com/office/officeart/2005/8/layout/radial5"/>
    <dgm:cxn modelId="{6C1FD2B0-7CD4-574F-B5DF-59D606DAA69E}" type="presParOf" srcId="{3934CE78-8D97-6840-8452-DE193771C772}" destId="{90A88019-61D2-9B44-92C3-6D2E77EF94F2}" srcOrd="0" destOrd="0" presId="urn:microsoft.com/office/officeart/2005/8/layout/radial5"/>
    <dgm:cxn modelId="{6DEFC50F-51CD-6646-BE29-77A0A062AE4C}" type="presParOf" srcId="{E3EF0ED0-2D70-DF42-A737-3745088070E6}" destId="{3AD7A980-AF24-634A-A47B-99EE3180F471}" srcOrd="14" destOrd="0" presId="urn:microsoft.com/office/officeart/2005/8/layout/radial5"/>
    <dgm:cxn modelId="{133A4292-0D63-FC4D-8849-01A56217D037}" type="presParOf" srcId="{E3EF0ED0-2D70-DF42-A737-3745088070E6}" destId="{237860FD-DB81-FF4F-8531-AB2780F62798}" srcOrd="15" destOrd="0" presId="urn:microsoft.com/office/officeart/2005/8/layout/radial5"/>
    <dgm:cxn modelId="{ACAC793E-BD0E-B346-955B-C562A10359BA}" type="presParOf" srcId="{237860FD-DB81-FF4F-8531-AB2780F62798}" destId="{095DD33B-C72F-4F40-9860-3412C88BBBD4}" srcOrd="0" destOrd="0" presId="urn:microsoft.com/office/officeart/2005/8/layout/radial5"/>
    <dgm:cxn modelId="{1B78D137-FED2-D74A-9E05-F0694DF48AF7}" type="presParOf" srcId="{E3EF0ED0-2D70-DF42-A737-3745088070E6}" destId="{0A5F13CC-8BE6-034E-847D-FE978F97CCCE}" srcOrd="16" destOrd="0" presId="urn:microsoft.com/office/officeart/2005/8/layout/radial5"/>
  </dgm:cxnLst>
  <dgm:bg>
    <a:solidFill>
      <a:schemeClr val="accent3">
        <a:lumMod val="75000"/>
      </a:scheme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F7B987-A304-1743-B4A8-D013FAF03BA5}">
      <dsp:nvSpPr>
        <dsp:cNvPr id="0" name=""/>
        <dsp:cNvSpPr/>
      </dsp:nvSpPr>
      <dsp:spPr>
        <a:xfrm>
          <a:off x="0" y="372254"/>
          <a:ext cx="10617452" cy="6048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741E57B-D64A-B64D-9AF5-59D577ED7D40}">
      <dsp:nvSpPr>
        <dsp:cNvPr id="0" name=""/>
        <dsp:cNvSpPr/>
      </dsp:nvSpPr>
      <dsp:spPr>
        <a:xfrm>
          <a:off x="530872" y="18014"/>
          <a:ext cx="7432216" cy="708480"/>
        </a:xfrm>
        <a:prstGeom prst="roundRect">
          <a:avLst/>
        </a:prstGeom>
        <a:gradFill rotWithShape="0">
          <a:gsLst>
            <a:gs pos="0">
              <a:schemeClr val="accent3">
                <a:lumMod val="75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0920" tIns="0" rIns="280920" bIns="0" numCol="1" spcCol="1270" anchor="ctr" anchorCtr="0">
          <a:noAutofit/>
        </a:bodyPr>
        <a:lstStyle/>
        <a:p>
          <a:pPr marL="0" lvl="0" indent="0" algn="l" defTabSz="1066800">
            <a:lnSpc>
              <a:spcPct val="90000"/>
            </a:lnSpc>
            <a:spcBef>
              <a:spcPct val="0"/>
            </a:spcBef>
            <a:spcAft>
              <a:spcPct val="35000"/>
            </a:spcAft>
            <a:buNone/>
          </a:pPr>
          <a:r>
            <a:rPr lang="it-IT" sz="2400" kern="1200"/>
            <a:t>Tres partes:</a:t>
          </a:r>
          <a:endParaRPr lang="en-US" sz="2400" kern="1200"/>
        </a:p>
      </dsp:txBody>
      <dsp:txXfrm>
        <a:off x="565457" y="52599"/>
        <a:ext cx="7363046" cy="639310"/>
      </dsp:txXfrm>
    </dsp:sp>
    <dsp:sp modelId="{5B0D6FE9-B9EA-CA41-BFA5-12900FC96B4A}">
      <dsp:nvSpPr>
        <dsp:cNvPr id="0" name=""/>
        <dsp:cNvSpPr/>
      </dsp:nvSpPr>
      <dsp:spPr>
        <a:xfrm>
          <a:off x="0" y="1460894"/>
          <a:ext cx="10617452" cy="6048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A4946F2-01D5-BB45-AF58-29EF9A0B1034}">
      <dsp:nvSpPr>
        <dsp:cNvPr id="0" name=""/>
        <dsp:cNvSpPr/>
      </dsp:nvSpPr>
      <dsp:spPr>
        <a:xfrm>
          <a:off x="530872" y="1106654"/>
          <a:ext cx="7432216" cy="708480"/>
        </a:xfrm>
        <a:prstGeom prst="round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0920" tIns="0" rIns="280920" bIns="0" numCol="1" spcCol="1270" anchor="ctr" anchorCtr="0">
          <a:noAutofit/>
        </a:bodyPr>
        <a:lstStyle/>
        <a:p>
          <a:pPr marL="0" lvl="0" indent="0" algn="l" defTabSz="1066800">
            <a:lnSpc>
              <a:spcPct val="90000"/>
            </a:lnSpc>
            <a:spcBef>
              <a:spcPct val="0"/>
            </a:spcBef>
            <a:spcAft>
              <a:spcPct val="35000"/>
            </a:spcAft>
            <a:buNone/>
          </a:pPr>
          <a:r>
            <a:rPr lang="it-IT" sz="2400" kern="1200" dirty="0" err="1"/>
            <a:t>Premisa</a:t>
          </a:r>
          <a:endParaRPr lang="en-US" sz="2400" kern="1200" dirty="0"/>
        </a:p>
      </dsp:txBody>
      <dsp:txXfrm>
        <a:off x="565457" y="1141239"/>
        <a:ext cx="7363046" cy="639310"/>
      </dsp:txXfrm>
    </dsp:sp>
    <dsp:sp modelId="{08ED7CB3-545F-1C40-8C82-264E874C9F0F}">
      <dsp:nvSpPr>
        <dsp:cNvPr id="0" name=""/>
        <dsp:cNvSpPr/>
      </dsp:nvSpPr>
      <dsp:spPr>
        <a:xfrm>
          <a:off x="0" y="2549534"/>
          <a:ext cx="10617452" cy="6048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0748E8-0147-1B4E-9563-512B8E804989}">
      <dsp:nvSpPr>
        <dsp:cNvPr id="0" name=""/>
        <dsp:cNvSpPr/>
      </dsp:nvSpPr>
      <dsp:spPr>
        <a:xfrm>
          <a:off x="530872" y="2195294"/>
          <a:ext cx="7432216" cy="708480"/>
        </a:xfrm>
        <a:prstGeom prst="roundRect">
          <a:avLst/>
        </a:prstGeom>
        <a:gradFill rotWithShape="0">
          <a:gsLst>
            <a:gs pos="0">
              <a:schemeClr val="accent4">
                <a:hueOff val="0"/>
                <a:satOff val="0"/>
                <a:lumOff val="0"/>
                <a:alphaOff val="0"/>
                <a:tint val="94000"/>
                <a:satMod val="105000"/>
                <a:lumMod val="102000"/>
              </a:schemeClr>
            </a:gs>
            <a:gs pos="100000">
              <a:schemeClr val="accent4">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0920" tIns="0" rIns="280920" bIns="0" numCol="1" spcCol="1270" anchor="ctr" anchorCtr="0">
          <a:noAutofit/>
        </a:bodyPr>
        <a:lstStyle/>
        <a:p>
          <a:pPr marL="0" lvl="0" indent="0" algn="l" defTabSz="1066800">
            <a:lnSpc>
              <a:spcPct val="90000"/>
            </a:lnSpc>
            <a:spcBef>
              <a:spcPct val="0"/>
            </a:spcBef>
            <a:spcAft>
              <a:spcPct val="35000"/>
            </a:spcAft>
            <a:buNone/>
          </a:pPr>
          <a:r>
            <a:rPr lang="it-IT" sz="2400" kern="1200" dirty="0"/>
            <a:t>I. PRINCIPIOS ÉTICOS-DEONTOLÓGICOS GENERALES</a:t>
          </a:r>
          <a:endParaRPr lang="en-US" sz="2400" kern="1200" dirty="0"/>
        </a:p>
      </dsp:txBody>
      <dsp:txXfrm>
        <a:off x="565457" y="2229879"/>
        <a:ext cx="7363046" cy="639310"/>
      </dsp:txXfrm>
    </dsp:sp>
    <dsp:sp modelId="{0ADD4985-BD05-C740-82D3-86B7E4749514}">
      <dsp:nvSpPr>
        <dsp:cNvPr id="0" name=""/>
        <dsp:cNvSpPr/>
      </dsp:nvSpPr>
      <dsp:spPr>
        <a:xfrm>
          <a:off x="0" y="3638174"/>
          <a:ext cx="10617452" cy="6048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22648E7-A4D3-FE4C-8647-6E3861078D55}">
      <dsp:nvSpPr>
        <dsp:cNvPr id="0" name=""/>
        <dsp:cNvSpPr/>
      </dsp:nvSpPr>
      <dsp:spPr>
        <a:xfrm>
          <a:off x="530872" y="3283934"/>
          <a:ext cx="7432216" cy="708480"/>
        </a:xfrm>
        <a:prstGeom prst="roundRect">
          <a:avLst/>
        </a:prstGeom>
        <a:gradFill rotWithShape="0">
          <a:gsLst>
            <a:gs pos="0">
              <a:schemeClr val="accent5">
                <a:hueOff val="0"/>
                <a:satOff val="0"/>
                <a:lumOff val="0"/>
                <a:alphaOff val="0"/>
                <a:tint val="94000"/>
                <a:satMod val="105000"/>
                <a:lumMod val="102000"/>
              </a:schemeClr>
            </a:gs>
            <a:gs pos="100000">
              <a:schemeClr val="accent5">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0920" tIns="0" rIns="280920" bIns="0" numCol="1" spcCol="1270" anchor="ctr" anchorCtr="0">
          <a:noAutofit/>
        </a:bodyPr>
        <a:lstStyle/>
        <a:p>
          <a:pPr marL="0" lvl="0" indent="0" algn="l" defTabSz="1066800">
            <a:lnSpc>
              <a:spcPct val="90000"/>
            </a:lnSpc>
            <a:spcBef>
              <a:spcPct val="0"/>
            </a:spcBef>
            <a:spcAft>
              <a:spcPct val="35000"/>
            </a:spcAft>
            <a:buNone/>
          </a:pPr>
          <a:r>
            <a:rPr lang="it-IT" sz="2400" kern="1200" dirty="0"/>
            <a:t>II. NORMAS ESPECÍFICAS SEGÚN ÁREAS RELACIONALES</a:t>
          </a:r>
          <a:endParaRPr lang="en-US" sz="2400" kern="1200" dirty="0"/>
        </a:p>
      </dsp:txBody>
      <dsp:txXfrm>
        <a:off x="565457" y="3318519"/>
        <a:ext cx="7363046"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CA8C4-3127-9D47-BCD1-227BFC8B5B4C}">
      <dsp:nvSpPr>
        <dsp:cNvPr id="0" name=""/>
        <dsp:cNvSpPr/>
      </dsp:nvSpPr>
      <dsp:spPr>
        <a:xfrm>
          <a:off x="3652595" y="2162727"/>
          <a:ext cx="2626165" cy="2542070"/>
        </a:xfrm>
        <a:prstGeom prst="ellipse">
          <a:avLst/>
        </a:prstGeom>
        <a:solidFill>
          <a:srgbClr val="0070C0"/>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b="1" i="0" kern="1200" dirty="0">
              <a:solidFill>
                <a:srgbClr val="FFFF00"/>
              </a:solidFill>
              <a:latin typeface="Arial"/>
              <a:cs typeface="Arial"/>
            </a:rPr>
            <a:t>CODIGO DEONTOLÓGICO DEL AFV</a:t>
          </a:r>
        </a:p>
      </dsp:txBody>
      <dsp:txXfrm>
        <a:off x="4037188" y="2535005"/>
        <a:ext cx="1856979" cy="1797514"/>
      </dsp:txXfrm>
    </dsp:sp>
    <dsp:sp modelId="{69C53875-3364-154A-BA03-B7A7F64D45D5}">
      <dsp:nvSpPr>
        <dsp:cNvPr id="0" name=""/>
        <dsp:cNvSpPr/>
      </dsp:nvSpPr>
      <dsp:spPr>
        <a:xfrm rot="16200000">
          <a:off x="4772050" y="1515937"/>
          <a:ext cx="387256" cy="584826"/>
        </a:xfrm>
        <a:prstGeom prst="rightArrow">
          <a:avLst>
            <a:gd name="adj1" fmla="val 60000"/>
            <a:gd name="adj2" fmla="val 50000"/>
          </a:avLst>
        </a:prstGeom>
        <a:solidFill>
          <a:srgbClr val="D9D9D9"/>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b="1" i="0" kern="1200">
            <a:latin typeface="Arial"/>
            <a:cs typeface="Arial"/>
          </a:endParaRPr>
        </a:p>
      </dsp:txBody>
      <dsp:txXfrm>
        <a:off x="4830139" y="1690991"/>
        <a:ext cx="271079" cy="350896"/>
      </dsp:txXfrm>
    </dsp:sp>
    <dsp:sp modelId="{8DC16884-B813-2442-82D4-2324BC9912CF}">
      <dsp:nvSpPr>
        <dsp:cNvPr id="0" name=""/>
        <dsp:cNvSpPr/>
      </dsp:nvSpPr>
      <dsp:spPr>
        <a:xfrm>
          <a:off x="4334406" y="169509"/>
          <a:ext cx="1262544" cy="1262544"/>
        </a:xfrm>
        <a:prstGeom prst="ellipse">
          <a:avLst/>
        </a:prstGeom>
        <a:solidFill>
          <a:srgbClr val="0070C0"/>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1" i="0" kern="1200" dirty="0" err="1">
              <a:solidFill>
                <a:schemeClr val="tx1"/>
              </a:solidFill>
              <a:latin typeface="Arial"/>
              <a:cs typeface="Arial"/>
            </a:rPr>
            <a:t>El</a:t>
          </a:r>
          <a:r>
            <a:rPr lang="it-IT" sz="1400" b="1" i="0" kern="1200" dirty="0">
              <a:solidFill>
                <a:schemeClr val="tx1"/>
              </a:solidFill>
              <a:latin typeface="Arial"/>
              <a:cs typeface="Arial"/>
            </a:rPr>
            <a:t> </a:t>
          </a:r>
          <a:r>
            <a:rPr lang="it-IT" sz="1400" b="1" i="0" kern="1200" dirty="0" err="1">
              <a:solidFill>
                <a:schemeClr val="tx1"/>
              </a:solidFill>
              <a:latin typeface="Arial"/>
              <a:cs typeface="Arial"/>
            </a:rPr>
            <a:t>Otro</a:t>
          </a:r>
          <a:endParaRPr lang="it-IT" sz="1400" b="1" i="0" kern="1200" dirty="0">
            <a:solidFill>
              <a:schemeClr val="tx1"/>
            </a:solidFill>
            <a:latin typeface="Arial"/>
            <a:cs typeface="Arial"/>
          </a:endParaRPr>
        </a:p>
      </dsp:txBody>
      <dsp:txXfrm>
        <a:off x="4519301" y="354404"/>
        <a:ext cx="892754" cy="892754"/>
      </dsp:txXfrm>
    </dsp:sp>
    <dsp:sp modelId="{684FDFF5-BD30-EB44-9625-0735F88C4A7F}">
      <dsp:nvSpPr>
        <dsp:cNvPr id="0" name=""/>
        <dsp:cNvSpPr/>
      </dsp:nvSpPr>
      <dsp:spPr>
        <a:xfrm rot="19034582">
          <a:off x="6010029" y="1920667"/>
          <a:ext cx="551706" cy="584826"/>
        </a:xfrm>
        <a:prstGeom prst="rightArrow">
          <a:avLst>
            <a:gd name="adj1" fmla="val 60000"/>
            <a:gd name="adj2" fmla="val 50000"/>
          </a:avLst>
        </a:prstGeom>
        <a:solidFill>
          <a:srgbClr val="D9D9D9"/>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b="1" i="0" kern="1200">
            <a:latin typeface="Arial"/>
            <a:cs typeface="Arial"/>
          </a:endParaRPr>
        </a:p>
      </dsp:txBody>
      <dsp:txXfrm>
        <a:off x="6032022" y="2093814"/>
        <a:ext cx="386194" cy="350896"/>
      </dsp:txXfrm>
    </dsp:sp>
    <dsp:sp modelId="{0FBF719E-155B-C341-BF9E-8E94FDDEF36A}">
      <dsp:nvSpPr>
        <dsp:cNvPr id="0" name=""/>
        <dsp:cNvSpPr/>
      </dsp:nvSpPr>
      <dsp:spPr>
        <a:xfrm>
          <a:off x="6511736" y="789295"/>
          <a:ext cx="1262544" cy="1262544"/>
        </a:xfrm>
        <a:prstGeom prst="ellipse">
          <a:avLst/>
        </a:prstGeom>
        <a:solidFill>
          <a:srgbClr val="0070C0"/>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1" i="0" kern="1200" dirty="0">
              <a:solidFill>
                <a:schemeClr val="tx1"/>
              </a:solidFill>
              <a:latin typeface="Arial"/>
              <a:cs typeface="Arial"/>
            </a:rPr>
            <a:t>La </a:t>
          </a:r>
          <a:r>
            <a:rPr lang="it-IT" sz="1400" b="1" i="0" kern="1200" dirty="0" err="1">
              <a:solidFill>
                <a:schemeClr val="tx1"/>
              </a:solidFill>
              <a:latin typeface="Arial"/>
              <a:cs typeface="Arial"/>
            </a:rPr>
            <a:t>Institu-ción</a:t>
          </a:r>
          <a:endParaRPr lang="it-IT" sz="1400" b="1" i="0" kern="1200" dirty="0">
            <a:solidFill>
              <a:schemeClr val="tx1"/>
            </a:solidFill>
            <a:latin typeface="Arial"/>
            <a:cs typeface="Arial"/>
          </a:endParaRPr>
        </a:p>
      </dsp:txBody>
      <dsp:txXfrm>
        <a:off x="6696631" y="974190"/>
        <a:ext cx="892754" cy="892754"/>
      </dsp:txXfrm>
    </dsp:sp>
    <dsp:sp modelId="{A32BBBCB-EA14-1043-9CE6-C861358507EE}">
      <dsp:nvSpPr>
        <dsp:cNvPr id="0" name=""/>
        <dsp:cNvSpPr/>
      </dsp:nvSpPr>
      <dsp:spPr>
        <a:xfrm rot="21583274">
          <a:off x="6530111" y="3132264"/>
          <a:ext cx="605580" cy="584826"/>
        </a:xfrm>
        <a:prstGeom prst="rightArrow">
          <a:avLst>
            <a:gd name="adj1" fmla="val 60000"/>
            <a:gd name="adj2" fmla="val 50000"/>
          </a:avLst>
        </a:prstGeom>
        <a:solidFill>
          <a:srgbClr val="D9D9D9"/>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b="1" i="0" kern="1200">
            <a:latin typeface="Arial"/>
            <a:cs typeface="Arial"/>
          </a:endParaRPr>
        </a:p>
      </dsp:txBody>
      <dsp:txXfrm>
        <a:off x="6530112" y="3249656"/>
        <a:ext cx="430132" cy="350896"/>
      </dsp:txXfrm>
    </dsp:sp>
    <dsp:sp modelId="{AB82866C-9EE7-1541-9DAF-5C8F15F9C64E}">
      <dsp:nvSpPr>
        <dsp:cNvPr id="0" name=""/>
        <dsp:cNvSpPr/>
      </dsp:nvSpPr>
      <dsp:spPr>
        <a:xfrm>
          <a:off x="7421328" y="2787470"/>
          <a:ext cx="1262544" cy="1262544"/>
        </a:xfrm>
        <a:prstGeom prst="ellipse">
          <a:avLst/>
        </a:prstGeom>
        <a:solidFill>
          <a:srgbClr val="0070C0"/>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1" i="0" kern="1200" dirty="0">
              <a:solidFill>
                <a:schemeClr val="tx1"/>
              </a:solidFill>
              <a:latin typeface="Arial"/>
              <a:cs typeface="Arial"/>
            </a:rPr>
            <a:t>La </a:t>
          </a:r>
          <a:r>
            <a:rPr lang="it-IT" sz="1400" b="1" i="0" kern="1200" dirty="0" err="1">
              <a:solidFill>
                <a:schemeClr val="tx1"/>
              </a:solidFill>
              <a:latin typeface="Arial"/>
              <a:cs typeface="Arial"/>
            </a:rPr>
            <a:t>autoridad</a:t>
          </a:r>
          <a:endParaRPr lang="it-IT" sz="1400" b="1" i="0" kern="1200" dirty="0">
            <a:solidFill>
              <a:schemeClr val="tx1"/>
            </a:solidFill>
            <a:latin typeface="Arial"/>
            <a:cs typeface="Arial"/>
          </a:endParaRPr>
        </a:p>
      </dsp:txBody>
      <dsp:txXfrm>
        <a:off x="7606223" y="2972365"/>
        <a:ext cx="892754" cy="892754"/>
      </dsp:txXfrm>
    </dsp:sp>
    <dsp:sp modelId="{CEBD49B2-0279-4646-8B27-0DB47BE0023A}">
      <dsp:nvSpPr>
        <dsp:cNvPr id="0" name=""/>
        <dsp:cNvSpPr/>
      </dsp:nvSpPr>
      <dsp:spPr>
        <a:xfrm rot="2565378">
          <a:off x="6032191" y="4442051"/>
          <a:ext cx="680536" cy="584826"/>
        </a:xfrm>
        <a:prstGeom prst="rightArrow">
          <a:avLst>
            <a:gd name="adj1" fmla="val 60000"/>
            <a:gd name="adj2" fmla="val 50000"/>
          </a:avLst>
        </a:prstGeom>
        <a:solidFill>
          <a:srgbClr val="D9D9D9"/>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b="1" i="0" kern="1200">
            <a:latin typeface="Arial"/>
            <a:cs typeface="Arial"/>
          </a:endParaRPr>
        </a:p>
      </dsp:txBody>
      <dsp:txXfrm>
        <a:off x="6055504" y="4499462"/>
        <a:ext cx="505088" cy="350896"/>
      </dsp:txXfrm>
    </dsp:sp>
    <dsp:sp modelId="{5C68A405-DC70-FD48-8CFC-04515E0B0D71}">
      <dsp:nvSpPr>
        <dsp:cNvPr id="0" name=""/>
        <dsp:cNvSpPr/>
      </dsp:nvSpPr>
      <dsp:spPr>
        <a:xfrm>
          <a:off x="6690238" y="4980679"/>
          <a:ext cx="1262544" cy="1262544"/>
        </a:xfrm>
        <a:prstGeom prst="ellipse">
          <a:avLst/>
        </a:prstGeom>
        <a:solidFill>
          <a:srgbClr val="0070C0"/>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1" i="0" kern="1200" dirty="0">
              <a:solidFill>
                <a:schemeClr val="tx1"/>
              </a:solidFill>
              <a:latin typeface="Arial"/>
              <a:cs typeface="Arial"/>
            </a:rPr>
            <a:t>Los </a:t>
          </a:r>
          <a:r>
            <a:rPr lang="it-IT" sz="1400" b="1" i="0" kern="1200" dirty="0" err="1">
              <a:solidFill>
                <a:schemeClr val="tx1"/>
              </a:solidFill>
              <a:latin typeface="Arial"/>
              <a:cs typeface="Arial"/>
            </a:rPr>
            <a:t>Colegas</a:t>
          </a:r>
          <a:endParaRPr lang="it-IT" sz="1400" b="1" i="0" kern="1200" dirty="0">
            <a:solidFill>
              <a:schemeClr val="tx1"/>
            </a:solidFill>
            <a:latin typeface="Arial"/>
            <a:cs typeface="Arial"/>
          </a:endParaRPr>
        </a:p>
      </dsp:txBody>
      <dsp:txXfrm>
        <a:off x="6875133" y="5165574"/>
        <a:ext cx="892754" cy="892754"/>
      </dsp:txXfrm>
    </dsp:sp>
    <dsp:sp modelId="{2EED4522-9323-264B-874F-F73DCA6E0A32}">
      <dsp:nvSpPr>
        <dsp:cNvPr id="0" name=""/>
        <dsp:cNvSpPr/>
      </dsp:nvSpPr>
      <dsp:spPr>
        <a:xfrm rot="5400000">
          <a:off x="4772050" y="4766761"/>
          <a:ext cx="387256" cy="584826"/>
        </a:xfrm>
        <a:prstGeom prst="rightArrow">
          <a:avLst>
            <a:gd name="adj1" fmla="val 60000"/>
            <a:gd name="adj2" fmla="val 50000"/>
          </a:avLst>
        </a:prstGeom>
        <a:solidFill>
          <a:srgbClr val="D9D9D9"/>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b="1" i="0" kern="1200">
            <a:latin typeface="Arial"/>
            <a:cs typeface="Arial"/>
          </a:endParaRPr>
        </a:p>
      </dsp:txBody>
      <dsp:txXfrm>
        <a:off x="4830139" y="4825638"/>
        <a:ext cx="271079" cy="350896"/>
      </dsp:txXfrm>
    </dsp:sp>
    <dsp:sp modelId="{E57F195F-E158-C54A-8A41-E853D4B5BBE1}">
      <dsp:nvSpPr>
        <dsp:cNvPr id="0" name=""/>
        <dsp:cNvSpPr/>
      </dsp:nvSpPr>
      <dsp:spPr>
        <a:xfrm>
          <a:off x="4334406" y="5435471"/>
          <a:ext cx="1262544" cy="1262544"/>
        </a:xfrm>
        <a:prstGeom prst="ellipse">
          <a:avLst/>
        </a:prstGeom>
        <a:solidFill>
          <a:srgbClr val="0070C0"/>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1" i="0" kern="1200" dirty="0" err="1">
              <a:solidFill>
                <a:schemeClr val="tx1"/>
              </a:solidFill>
              <a:latin typeface="Arial"/>
              <a:cs typeface="Arial"/>
            </a:rPr>
            <a:t>Sí</a:t>
          </a:r>
          <a:r>
            <a:rPr lang="it-IT" sz="1400" b="1" i="0" kern="1200" dirty="0">
              <a:solidFill>
                <a:schemeClr val="tx1"/>
              </a:solidFill>
              <a:latin typeface="Arial"/>
              <a:cs typeface="Arial"/>
            </a:rPr>
            <a:t> </a:t>
          </a:r>
          <a:r>
            <a:rPr lang="it-IT" sz="1400" b="1" i="0" kern="1200" dirty="0" err="1">
              <a:solidFill>
                <a:schemeClr val="tx1"/>
              </a:solidFill>
              <a:latin typeface="Arial"/>
              <a:cs typeface="Arial"/>
            </a:rPr>
            <a:t>mismo</a:t>
          </a:r>
          <a:endParaRPr lang="it-IT" sz="1400" b="1" i="0" kern="1200" dirty="0">
            <a:solidFill>
              <a:schemeClr val="tx1"/>
            </a:solidFill>
            <a:latin typeface="Arial"/>
            <a:cs typeface="Arial"/>
          </a:endParaRPr>
        </a:p>
      </dsp:txBody>
      <dsp:txXfrm>
        <a:off x="4519301" y="5620366"/>
        <a:ext cx="892754" cy="892754"/>
      </dsp:txXfrm>
    </dsp:sp>
    <dsp:sp modelId="{6D5C9D7F-6153-5A46-90F3-E11A98206411}">
      <dsp:nvSpPr>
        <dsp:cNvPr id="0" name=""/>
        <dsp:cNvSpPr/>
      </dsp:nvSpPr>
      <dsp:spPr>
        <a:xfrm rot="8142147">
          <a:off x="3383160" y="4407673"/>
          <a:ext cx="569512" cy="584826"/>
        </a:xfrm>
        <a:prstGeom prst="rightArrow">
          <a:avLst>
            <a:gd name="adj1" fmla="val 60000"/>
            <a:gd name="adj2" fmla="val 50000"/>
          </a:avLst>
        </a:prstGeom>
        <a:solidFill>
          <a:srgbClr val="D9D9D9"/>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b="1" i="0" kern="1200">
            <a:latin typeface="Arial"/>
            <a:cs typeface="Arial"/>
          </a:endParaRPr>
        </a:p>
      </dsp:txBody>
      <dsp:txXfrm rot="10800000">
        <a:off x="3529729" y="4464977"/>
        <a:ext cx="398658" cy="350896"/>
      </dsp:txXfrm>
    </dsp:sp>
    <dsp:sp modelId="{D3A42C20-301D-2E44-AA0B-F65B61B59F4A}">
      <dsp:nvSpPr>
        <dsp:cNvPr id="0" name=""/>
        <dsp:cNvSpPr/>
      </dsp:nvSpPr>
      <dsp:spPr>
        <a:xfrm>
          <a:off x="2188751" y="4896167"/>
          <a:ext cx="1262544" cy="1262544"/>
        </a:xfrm>
        <a:prstGeom prst="ellipse">
          <a:avLst/>
        </a:prstGeom>
        <a:solidFill>
          <a:srgbClr val="0070C0"/>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1" i="0" kern="1200" dirty="0">
              <a:solidFill>
                <a:schemeClr val="tx1"/>
              </a:solidFill>
              <a:latin typeface="Arial"/>
              <a:cs typeface="Arial"/>
            </a:rPr>
            <a:t>La AFV</a:t>
          </a:r>
        </a:p>
      </dsp:txBody>
      <dsp:txXfrm>
        <a:off x="2373646" y="5081062"/>
        <a:ext cx="892754" cy="892754"/>
      </dsp:txXfrm>
    </dsp:sp>
    <dsp:sp modelId="{3934CE78-8D97-6840-8452-DE193771C772}">
      <dsp:nvSpPr>
        <dsp:cNvPr id="0" name=""/>
        <dsp:cNvSpPr/>
      </dsp:nvSpPr>
      <dsp:spPr>
        <a:xfrm rot="10817172">
          <a:off x="2856843" y="3132220"/>
          <a:ext cx="562348" cy="584826"/>
        </a:xfrm>
        <a:prstGeom prst="rightArrow">
          <a:avLst>
            <a:gd name="adj1" fmla="val 60000"/>
            <a:gd name="adj2" fmla="val 50000"/>
          </a:avLst>
        </a:prstGeom>
        <a:solidFill>
          <a:srgbClr val="D9D9D9"/>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b="1" i="0" kern="1200">
            <a:latin typeface="Arial"/>
            <a:cs typeface="Arial"/>
          </a:endParaRPr>
        </a:p>
      </dsp:txBody>
      <dsp:txXfrm rot="10800000">
        <a:off x="3025546" y="3249606"/>
        <a:ext cx="393644" cy="350896"/>
      </dsp:txXfrm>
    </dsp:sp>
    <dsp:sp modelId="{3AD7A980-AF24-634A-A47B-99EE3180F471}">
      <dsp:nvSpPr>
        <dsp:cNvPr id="0" name=""/>
        <dsp:cNvSpPr/>
      </dsp:nvSpPr>
      <dsp:spPr>
        <a:xfrm>
          <a:off x="1329054" y="2787478"/>
          <a:ext cx="1262544" cy="1262544"/>
        </a:xfrm>
        <a:prstGeom prst="ellipse">
          <a:avLst/>
        </a:prstGeom>
        <a:solidFill>
          <a:srgbClr val="0070C0"/>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1" i="0" kern="1200" dirty="0" err="1">
              <a:solidFill>
                <a:schemeClr val="tx1"/>
              </a:solidFill>
              <a:latin typeface="Arial"/>
              <a:cs typeface="Arial"/>
            </a:rPr>
            <a:t>Otras</a:t>
          </a:r>
          <a:r>
            <a:rPr lang="it-IT" sz="1400" b="1" i="0" kern="1200" dirty="0">
              <a:solidFill>
                <a:schemeClr val="tx1"/>
              </a:solidFill>
              <a:latin typeface="Arial"/>
              <a:cs typeface="Arial"/>
            </a:rPr>
            <a:t> </a:t>
          </a:r>
          <a:r>
            <a:rPr lang="it-IT" sz="1400" b="1" i="0" kern="1200" dirty="0" err="1">
              <a:solidFill>
                <a:schemeClr val="tx1"/>
              </a:solidFill>
              <a:latin typeface="Arial"/>
              <a:cs typeface="Arial"/>
            </a:rPr>
            <a:t>profesio-nes</a:t>
          </a:r>
          <a:r>
            <a:rPr lang="it-IT" sz="1400" b="1" i="0" kern="1200" dirty="0">
              <a:solidFill>
                <a:schemeClr val="tx1"/>
              </a:solidFill>
              <a:latin typeface="Arial"/>
              <a:cs typeface="Arial"/>
            </a:rPr>
            <a:t> y </a:t>
          </a:r>
          <a:r>
            <a:rPr lang="it-IT" sz="1400" b="1" i="0" kern="1200" dirty="0" err="1">
              <a:solidFill>
                <a:schemeClr val="tx1"/>
              </a:solidFill>
              <a:latin typeface="Arial"/>
              <a:cs typeface="Arial"/>
            </a:rPr>
            <a:t>discipli-nas</a:t>
          </a:r>
          <a:endParaRPr lang="it-IT" sz="1400" b="1" i="0" kern="1200" dirty="0">
            <a:solidFill>
              <a:schemeClr val="tx1"/>
            </a:solidFill>
            <a:latin typeface="Arial"/>
            <a:cs typeface="Arial"/>
          </a:endParaRPr>
        </a:p>
      </dsp:txBody>
      <dsp:txXfrm>
        <a:off x="1513949" y="2972373"/>
        <a:ext cx="892754" cy="892754"/>
      </dsp:txXfrm>
    </dsp:sp>
    <dsp:sp modelId="{237860FD-DB81-FF4F-8531-AB2780F62798}">
      <dsp:nvSpPr>
        <dsp:cNvPr id="0" name=""/>
        <dsp:cNvSpPr/>
      </dsp:nvSpPr>
      <dsp:spPr>
        <a:xfrm rot="13390542">
          <a:off x="3392962" y="1918857"/>
          <a:ext cx="539575" cy="584826"/>
        </a:xfrm>
        <a:prstGeom prst="rightArrow">
          <a:avLst>
            <a:gd name="adj1" fmla="val 60000"/>
            <a:gd name="adj2" fmla="val 50000"/>
          </a:avLst>
        </a:prstGeom>
        <a:solidFill>
          <a:srgbClr val="D9D9D9"/>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b="1" i="0" kern="1200">
            <a:latin typeface="Arial"/>
            <a:cs typeface="Arial"/>
          </a:endParaRPr>
        </a:p>
      </dsp:txBody>
      <dsp:txXfrm rot="10800000">
        <a:off x="3532921" y="2091201"/>
        <a:ext cx="377703" cy="350896"/>
      </dsp:txXfrm>
    </dsp:sp>
    <dsp:sp modelId="{0A5F13CC-8BE6-034E-847D-FE978F97CCCE}">
      <dsp:nvSpPr>
        <dsp:cNvPr id="0" name=""/>
        <dsp:cNvSpPr/>
      </dsp:nvSpPr>
      <dsp:spPr>
        <a:xfrm>
          <a:off x="2188762" y="789309"/>
          <a:ext cx="1262544" cy="1262544"/>
        </a:xfrm>
        <a:prstGeom prst="ellipse">
          <a:avLst/>
        </a:prstGeom>
        <a:solidFill>
          <a:srgbClr val="0070C0"/>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1" i="0" kern="1200" dirty="0" err="1">
              <a:solidFill>
                <a:schemeClr val="tx1"/>
              </a:solidFill>
              <a:latin typeface="Arial"/>
              <a:cs typeface="Arial"/>
            </a:rPr>
            <a:t>El</a:t>
          </a:r>
          <a:r>
            <a:rPr lang="it-IT" sz="1400" b="1" i="0" kern="1200" dirty="0">
              <a:solidFill>
                <a:schemeClr val="tx1"/>
              </a:solidFill>
              <a:latin typeface="Arial"/>
              <a:cs typeface="Arial"/>
            </a:rPr>
            <a:t> territorio y la </a:t>
          </a:r>
          <a:r>
            <a:rPr lang="it-IT" sz="1400" b="1" i="0" kern="1200" dirty="0" err="1">
              <a:solidFill>
                <a:schemeClr val="tx1"/>
              </a:solidFill>
              <a:latin typeface="Arial"/>
              <a:cs typeface="Arial"/>
            </a:rPr>
            <a:t>política</a:t>
          </a:r>
          <a:endParaRPr lang="it-IT" sz="1400" b="1" i="0" kern="1200" dirty="0">
            <a:solidFill>
              <a:schemeClr val="tx1"/>
            </a:solidFill>
            <a:latin typeface="Arial"/>
            <a:cs typeface="Arial"/>
          </a:endParaRPr>
        </a:p>
      </dsp:txBody>
      <dsp:txXfrm>
        <a:off x="2373657" y="974204"/>
        <a:ext cx="892754" cy="8927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it-IT"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latinLnBrk="0">
              <a:defRPr lang="it-IT" sz="1200"/>
            </a:lvl1pPr>
          </a:lstStyle>
          <a:p>
            <a:fld id="{4E6C4206-9268-40CC-9A0E-58054071433C}" type="datetimeFigureOut">
              <a:rPr lang="it-IT" smtClean="0"/>
              <a:t>27/11/21</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latinLnBrk="0">
              <a:defRPr lang="it-IT" sz="1200"/>
            </a:lvl1pPr>
          </a:lstStyle>
          <a:p>
            <a:endParaRPr lang="it-IT" dirty="0"/>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latinLnBrk="0">
              <a:defRPr lang="it-IT" sz="1200"/>
            </a:lvl1pPr>
          </a:lstStyle>
          <a:p>
            <a:fld id="{4BA521EC-3712-4956-9281-7BB8CD12B3A1}" type="slidenum">
              <a:rPr lang="it-IT" smtClean="0"/>
              <a:t>‹N›</a:t>
            </a:fld>
            <a:endParaRPr lang="it-IT"/>
          </a:p>
        </p:txBody>
      </p:sp>
    </p:spTree>
    <p:extLst>
      <p:ext uri="{BB962C8B-B14F-4D97-AF65-F5344CB8AC3E}">
        <p14:creationId xmlns:p14="http://schemas.microsoft.com/office/powerpoint/2010/main" val="2941528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it-IT"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latinLnBrk="0">
              <a:defRPr lang="it-IT" sz="1200"/>
            </a:lvl1pPr>
          </a:lstStyle>
          <a:p>
            <a:fld id="{E103DC2B-B519-4E87-A4A3-521F3B6521AC}" type="datetimeFigureOut">
              <a:t>27/11/21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latinLnBrk="0">
              <a:defRPr lang="it-IT"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latinLnBrk="0">
              <a:defRPr lang="it-IT" sz="1200"/>
            </a:lvl1pPr>
          </a:lstStyle>
          <a:p>
            <a:fld id="{A8194953-824E-4DC7-A41B-415AFFE97069}" type="slidenum">
              <a:t>‹N›</a:t>
            </a:fld>
            <a:endParaRPr lang="it-IT"/>
          </a:p>
        </p:txBody>
      </p:sp>
    </p:spTree>
    <p:extLst>
      <p:ext uri="{BB962C8B-B14F-4D97-AF65-F5344CB8AC3E}">
        <p14:creationId xmlns:p14="http://schemas.microsoft.com/office/powerpoint/2010/main" val="2554281962"/>
      </p:ext>
    </p:extLst>
  </p:cSld>
  <p:clrMap bg1="lt1" tx1="dk1" bg2="lt2" tx2="dk2" accent1="accent1" accent2="accent2" accent3="accent3" accent4="accent4" accent5="accent5" accent6="accent6" hlink="hlink" folHlink="folHlink"/>
  <p:notesStyle>
    <a:lvl1pPr marL="0" algn="l" defTabSz="914400" rtl="0" eaLnBrk="1" latinLnBrk="0" hangingPunct="1">
      <a:defRPr lang="it-IT" sz="1200" kern="1200">
        <a:solidFill>
          <a:schemeClr val="tx1"/>
        </a:solidFill>
        <a:latin typeface="+mn-lt"/>
        <a:ea typeface="+mn-ea"/>
        <a:cs typeface="+mn-cs"/>
      </a:defRPr>
    </a:lvl1pPr>
    <a:lvl2pPr marL="457200" algn="l" defTabSz="914400" rtl="0" eaLnBrk="1" latinLnBrk="0" hangingPunct="1">
      <a:defRPr lang="it-IT" sz="1200" kern="1200">
        <a:solidFill>
          <a:schemeClr val="tx1"/>
        </a:solidFill>
        <a:latin typeface="+mn-lt"/>
        <a:ea typeface="+mn-ea"/>
        <a:cs typeface="+mn-cs"/>
      </a:defRPr>
    </a:lvl2pPr>
    <a:lvl3pPr marL="914400" algn="l" defTabSz="914400" rtl="0" eaLnBrk="1" latinLnBrk="0" hangingPunct="1">
      <a:defRPr lang="it-IT" sz="1200" kern="1200">
        <a:solidFill>
          <a:schemeClr val="tx1"/>
        </a:solidFill>
        <a:latin typeface="+mn-lt"/>
        <a:ea typeface="+mn-ea"/>
        <a:cs typeface="+mn-cs"/>
      </a:defRPr>
    </a:lvl3pPr>
    <a:lvl4pPr marL="1371600" algn="l" defTabSz="914400" rtl="0" eaLnBrk="1" latinLnBrk="0" hangingPunct="1">
      <a:defRPr lang="it-IT" sz="1200" kern="1200">
        <a:solidFill>
          <a:schemeClr val="tx1"/>
        </a:solidFill>
        <a:latin typeface="+mn-lt"/>
        <a:ea typeface="+mn-ea"/>
        <a:cs typeface="+mn-cs"/>
      </a:defRPr>
    </a:lvl4pPr>
    <a:lvl5pPr marL="1828800" algn="l" defTabSz="914400" rtl="0" eaLnBrk="1" latinLnBrk="0" hangingPunct="1">
      <a:defRPr lang="it-IT" sz="1200" kern="1200">
        <a:solidFill>
          <a:schemeClr val="tx1"/>
        </a:solidFill>
        <a:latin typeface="+mn-lt"/>
        <a:ea typeface="+mn-ea"/>
        <a:cs typeface="+mn-cs"/>
      </a:defRPr>
    </a:lvl5pPr>
    <a:lvl6pPr marL="2286000" algn="l" defTabSz="914400" rtl="0" eaLnBrk="1" latinLnBrk="0" hangingPunct="1">
      <a:defRPr lang="it-IT" sz="1200" kern="1200">
        <a:solidFill>
          <a:schemeClr val="tx1"/>
        </a:solidFill>
        <a:latin typeface="+mn-lt"/>
        <a:ea typeface="+mn-ea"/>
        <a:cs typeface="+mn-cs"/>
      </a:defRPr>
    </a:lvl6pPr>
    <a:lvl7pPr marL="2743200" algn="l" defTabSz="914400" rtl="0" eaLnBrk="1" latinLnBrk="0" hangingPunct="1">
      <a:defRPr lang="it-IT" sz="1200" kern="1200">
        <a:solidFill>
          <a:schemeClr val="tx1"/>
        </a:solidFill>
        <a:latin typeface="+mn-lt"/>
        <a:ea typeface="+mn-ea"/>
        <a:cs typeface="+mn-cs"/>
      </a:defRPr>
    </a:lvl7pPr>
    <a:lvl8pPr marL="3200400" algn="l" defTabSz="914400" rtl="0" eaLnBrk="1" latinLnBrk="0" hangingPunct="1">
      <a:defRPr lang="it-IT" sz="1200" kern="1200">
        <a:solidFill>
          <a:schemeClr val="tx1"/>
        </a:solidFill>
        <a:latin typeface="+mn-lt"/>
        <a:ea typeface="+mn-ea"/>
        <a:cs typeface="+mn-cs"/>
      </a:defRPr>
    </a:lvl8pPr>
    <a:lvl9pPr marL="3657600" algn="l" defTabSz="914400" rtl="0" eaLnBrk="1" latinLnBrk="0" hangingPunct="1">
      <a:defRPr lang="it-IT"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194953-824E-4DC7-A41B-415AFFE97069}" type="slidenum">
              <a:rPr kumimoji="0" lang="it-IT" sz="1200" b="0" i="0" u="none" strike="noStrike" kern="1200" cap="none" spc="0" normalizeH="0" baseline="0" noProof="0" smtClean="0">
                <a:ln>
                  <a:noFill/>
                </a:ln>
                <a:solidFill>
                  <a:srgbClr val="5C452E"/>
                </a:solidFill>
                <a:effectLst/>
                <a:uLnTx/>
                <a:uFillTx/>
                <a:latin typeface="Segoe Scrip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it-IT" sz="1200" b="0" i="0" u="none" strike="noStrike" kern="1200" cap="none" spc="0" normalizeH="0" baseline="0" noProof="0">
              <a:ln>
                <a:noFill/>
              </a:ln>
              <a:solidFill>
                <a:srgbClr val="5C452E"/>
              </a:solidFill>
              <a:effectLst/>
              <a:uLnTx/>
              <a:uFillTx/>
              <a:latin typeface="Segoe Script"/>
              <a:ea typeface="+mn-ea"/>
              <a:cs typeface="+mn-cs"/>
            </a:endParaRPr>
          </a:p>
        </p:txBody>
      </p:sp>
    </p:spTree>
    <p:extLst>
      <p:ext uri="{BB962C8B-B14F-4D97-AF65-F5344CB8AC3E}">
        <p14:creationId xmlns:p14="http://schemas.microsoft.com/office/powerpoint/2010/main" val="3461593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194953-824E-4DC7-A41B-415AFFE97069}" type="slidenum">
              <a:rPr kumimoji="0" lang="it-IT" sz="1200" b="0" i="0" u="none" strike="noStrike" kern="1200" cap="none" spc="0" normalizeH="0" baseline="0" noProof="0" smtClean="0">
                <a:ln>
                  <a:noFill/>
                </a:ln>
                <a:solidFill>
                  <a:srgbClr val="5C452E"/>
                </a:solidFill>
                <a:effectLst/>
                <a:uLnTx/>
                <a:uFillTx/>
                <a:latin typeface="Segoe Scrip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a:ln>
                <a:noFill/>
              </a:ln>
              <a:solidFill>
                <a:srgbClr val="5C452E"/>
              </a:solidFill>
              <a:effectLst/>
              <a:uLnTx/>
              <a:uFillTx/>
              <a:latin typeface="Segoe Script"/>
              <a:ea typeface="+mn-ea"/>
              <a:cs typeface="+mn-cs"/>
            </a:endParaRPr>
          </a:p>
        </p:txBody>
      </p:sp>
    </p:spTree>
    <p:extLst>
      <p:ext uri="{BB962C8B-B14F-4D97-AF65-F5344CB8AC3E}">
        <p14:creationId xmlns:p14="http://schemas.microsoft.com/office/powerpoint/2010/main" val="1674667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11</a:t>
            </a:fld>
            <a:endParaRPr lang="it-IT"/>
          </a:p>
        </p:txBody>
      </p:sp>
    </p:spTree>
    <p:extLst>
      <p:ext uri="{BB962C8B-B14F-4D97-AF65-F5344CB8AC3E}">
        <p14:creationId xmlns:p14="http://schemas.microsoft.com/office/powerpoint/2010/main" val="355228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12</a:t>
            </a:fld>
            <a:endParaRPr lang="it-IT"/>
          </a:p>
        </p:txBody>
      </p:sp>
    </p:spTree>
    <p:extLst>
      <p:ext uri="{BB962C8B-B14F-4D97-AF65-F5344CB8AC3E}">
        <p14:creationId xmlns:p14="http://schemas.microsoft.com/office/powerpoint/2010/main" val="2455031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13</a:t>
            </a:fld>
            <a:endParaRPr lang="it-IT"/>
          </a:p>
        </p:txBody>
      </p:sp>
    </p:spTree>
    <p:extLst>
      <p:ext uri="{BB962C8B-B14F-4D97-AF65-F5344CB8AC3E}">
        <p14:creationId xmlns:p14="http://schemas.microsoft.com/office/powerpoint/2010/main" val="4156165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14</a:t>
            </a:fld>
            <a:endParaRPr lang="it-IT"/>
          </a:p>
        </p:txBody>
      </p:sp>
    </p:spTree>
    <p:extLst>
      <p:ext uri="{BB962C8B-B14F-4D97-AF65-F5344CB8AC3E}">
        <p14:creationId xmlns:p14="http://schemas.microsoft.com/office/powerpoint/2010/main" val="482541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15</a:t>
            </a:fld>
            <a:endParaRPr lang="it-IT"/>
          </a:p>
        </p:txBody>
      </p:sp>
    </p:spTree>
    <p:extLst>
      <p:ext uri="{BB962C8B-B14F-4D97-AF65-F5344CB8AC3E}">
        <p14:creationId xmlns:p14="http://schemas.microsoft.com/office/powerpoint/2010/main" val="3739927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16</a:t>
            </a:fld>
            <a:endParaRPr lang="it-IT"/>
          </a:p>
        </p:txBody>
      </p:sp>
    </p:spTree>
    <p:extLst>
      <p:ext uri="{BB962C8B-B14F-4D97-AF65-F5344CB8AC3E}">
        <p14:creationId xmlns:p14="http://schemas.microsoft.com/office/powerpoint/2010/main" val="4104893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17</a:t>
            </a:fld>
            <a:endParaRPr lang="it-IT"/>
          </a:p>
        </p:txBody>
      </p:sp>
    </p:spTree>
    <p:extLst>
      <p:ext uri="{BB962C8B-B14F-4D97-AF65-F5344CB8AC3E}">
        <p14:creationId xmlns:p14="http://schemas.microsoft.com/office/powerpoint/2010/main" val="3261728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18</a:t>
            </a:fld>
            <a:endParaRPr lang="it-IT"/>
          </a:p>
        </p:txBody>
      </p:sp>
    </p:spTree>
    <p:extLst>
      <p:ext uri="{BB962C8B-B14F-4D97-AF65-F5344CB8AC3E}">
        <p14:creationId xmlns:p14="http://schemas.microsoft.com/office/powerpoint/2010/main" val="793035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19</a:t>
            </a:fld>
            <a:endParaRPr lang="it-IT"/>
          </a:p>
        </p:txBody>
      </p:sp>
    </p:spTree>
    <p:extLst>
      <p:ext uri="{BB962C8B-B14F-4D97-AF65-F5344CB8AC3E}">
        <p14:creationId xmlns:p14="http://schemas.microsoft.com/office/powerpoint/2010/main" val="3572289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2</a:t>
            </a:fld>
            <a:endParaRPr lang="it-IT"/>
          </a:p>
        </p:txBody>
      </p:sp>
    </p:spTree>
    <p:extLst>
      <p:ext uri="{BB962C8B-B14F-4D97-AF65-F5344CB8AC3E}">
        <p14:creationId xmlns:p14="http://schemas.microsoft.com/office/powerpoint/2010/main" val="960328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20</a:t>
            </a:fld>
            <a:endParaRPr lang="it-IT"/>
          </a:p>
        </p:txBody>
      </p:sp>
    </p:spTree>
    <p:extLst>
      <p:ext uri="{BB962C8B-B14F-4D97-AF65-F5344CB8AC3E}">
        <p14:creationId xmlns:p14="http://schemas.microsoft.com/office/powerpoint/2010/main" val="4069183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21</a:t>
            </a:fld>
            <a:endParaRPr lang="it-IT"/>
          </a:p>
        </p:txBody>
      </p:sp>
    </p:spTree>
    <p:extLst>
      <p:ext uri="{BB962C8B-B14F-4D97-AF65-F5344CB8AC3E}">
        <p14:creationId xmlns:p14="http://schemas.microsoft.com/office/powerpoint/2010/main" val="2652066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22</a:t>
            </a:fld>
            <a:endParaRPr lang="it-IT"/>
          </a:p>
        </p:txBody>
      </p:sp>
    </p:spTree>
    <p:extLst>
      <p:ext uri="{BB962C8B-B14F-4D97-AF65-F5344CB8AC3E}">
        <p14:creationId xmlns:p14="http://schemas.microsoft.com/office/powerpoint/2010/main" val="2983115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23</a:t>
            </a:fld>
            <a:endParaRPr lang="it-IT"/>
          </a:p>
        </p:txBody>
      </p:sp>
    </p:spTree>
    <p:extLst>
      <p:ext uri="{BB962C8B-B14F-4D97-AF65-F5344CB8AC3E}">
        <p14:creationId xmlns:p14="http://schemas.microsoft.com/office/powerpoint/2010/main" val="172098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8194953-824E-4DC7-A41B-415AFFE97069}" type="slidenum">
              <a:rPr lang="it-IT" smtClean="0"/>
              <a:t>24</a:t>
            </a:fld>
            <a:endParaRPr lang="it-IT"/>
          </a:p>
        </p:txBody>
      </p:sp>
    </p:spTree>
    <p:extLst>
      <p:ext uri="{BB962C8B-B14F-4D97-AF65-F5344CB8AC3E}">
        <p14:creationId xmlns:p14="http://schemas.microsoft.com/office/powerpoint/2010/main" val="915090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25</a:t>
            </a:fld>
            <a:endParaRPr lang="it-IT"/>
          </a:p>
        </p:txBody>
      </p:sp>
    </p:spTree>
    <p:extLst>
      <p:ext uri="{BB962C8B-B14F-4D97-AF65-F5344CB8AC3E}">
        <p14:creationId xmlns:p14="http://schemas.microsoft.com/office/powerpoint/2010/main" val="1957556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26</a:t>
            </a:fld>
            <a:endParaRPr lang="it-IT"/>
          </a:p>
        </p:txBody>
      </p:sp>
    </p:spTree>
    <p:extLst>
      <p:ext uri="{BB962C8B-B14F-4D97-AF65-F5344CB8AC3E}">
        <p14:creationId xmlns:p14="http://schemas.microsoft.com/office/powerpoint/2010/main" val="3193365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27</a:t>
            </a:fld>
            <a:endParaRPr lang="it-IT"/>
          </a:p>
        </p:txBody>
      </p:sp>
    </p:spTree>
    <p:extLst>
      <p:ext uri="{BB962C8B-B14F-4D97-AF65-F5344CB8AC3E}">
        <p14:creationId xmlns:p14="http://schemas.microsoft.com/office/powerpoint/2010/main" val="261779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28</a:t>
            </a:fld>
            <a:endParaRPr lang="it-IT"/>
          </a:p>
        </p:txBody>
      </p:sp>
    </p:spTree>
    <p:extLst>
      <p:ext uri="{BB962C8B-B14F-4D97-AF65-F5344CB8AC3E}">
        <p14:creationId xmlns:p14="http://schemas.microsoft.com/office/powerpoint/2010/main" val="2190915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29</a:t>
            </a:fld>
            <a:endParaRPr lang="it-IT"/>
          </a:p>
        </p:txBody>
      </p:sp>
    </p:spTree>
    <p:extLst>
      <p:ext uri="{BB962C8B-B14F-4D97-AF65-F5344CB8AC3E}">
        <p14:creationId xmlns:p14="http://schemas.microsoft.com/office/powerpoint/2010/main" val="1529680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194953-824E-4DC7-A41B-415AFFE97069}" type="slidenum">
              <a:rPr kumimoji="0" lang="it-IT" sz="1200" b="0" i="0" u="none" strike="noStrike" kern="1200" cap="none" spc="0" normalizeH="0" baseline="0" noProof="0" smtClean="0">
                <a:ln>
                  <a:noFill/>
                </a:ln>
                <a:solidFill>
                  <a:srgbClr val="5C452E"/>
                </a:solidFill>
                <a:effectLst/>
                <a:uLnTx/>
                <a:uFillTx/>
                <a:latin typeface="Segoe Scrip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it-IT" sz="1200" b="0" i="0" u="none" strike="noStrike" kern="1200" cap="none" spc="0" normalizeH="0" baseline="0" noProof="0">
              <a:ln>
                <a:noFill/>
              </a:ln>
              <a:solidFill>
                <a:srgbClr val="5C452E"/>
              </a:solidFill>
              <a:effectLst/>
              <a:uLnTx/>
              <a:uFillTx/>
              <a:latin typeface="Segoe Script"/>
              <a:ea typeface="+mn-ea"/>
              <a:cs typeface="+mn-cs"/>
            </a:endParaRPr>
          </a:p>
        </p:txBody>
      </p:sp>
    </p:spTree>
    <p:extLst>
      <p:ext uri="{BB962C8B-B14F-4D97-AF65-F5344CB8AC3E}">
        <p14:creationId xmlns:p14="http://schemas.microsoft.com/office/powerpoint/2010/main" val="3926009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30</a:t>
            </a:fld>
            <a:endParaRPr lang="it-IT"/>
          </a:p>
        </p:txBody>
      </p:sp>
    </p:spTree>
    <p:extLst>
      <p:ext uri="{BB962C8B-B14F-4D97-AF65-F5344CB8AC3E}">
        <p14:creationId xmlns:p14="http://schemas.microsoft.com/office/powerpoint/2010/main" val="2613263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31</a:t>
            </a:fld>
            <a:endParaRPr lang="it-IT"/>
          </a:p>
        </p:txBody>
      </p:sp>
    </p:spTree>
    <p:extLst>
      <p:ext uri="{BB962C8B-B14F-4D97-AF65-F5344CB8AC3E}">
        <p14:creationId xmlns:p14="http://schemas.microsoft.com/office/powerpoint/2010/main" val="3253288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32</a:t>
            </a:fld>
            <a:endParaRPr lang="it-IT"/>
          </a:p>
        </p:txBody>
      </p:sp>
    </p:spTree>
    <p:extLst>
      <p:ext uri="{BB962C8B-B14F-4D97-AF65-F5344CB8AC3E}">
        <p14:creationId xmlns:p14="http://schemas.microsoft.com/office/powerpoint/2010/main" val="421103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33</a:t>
            </a:fld>
            <a:endParaRPr lang="it-IT"/>
          </a:p>
        </p:txBody>
      </p:sp>
    </p:spTree>
    <p:extLst>
      <p:ext uri="{BB962C8B-B14F-4D97-AF65-F5344CB8AC3E}">
        <p14:creationId xmlns:p14="http://schemas.microsoft.com/office/powerpoint/2010/main" val="38238128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34</a:t>
            </a:fld>
            <a:endParaRPr lang="it-IT"/>
          </a:p>
        </p:txBody>
      </p:sp>
    </p:spTree>
    <p:extLst>
      <p:ext uri="{BB962C8B-B14F-4D97-AF65-F5344CB8AC3E}">
        <p14:creationId xmlns:p14="http://schemas.microsoft.com/office/powerpoint/2010/main" val="25427079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35</a:t>
            </a:fld>
            <a:endParaRPr lang="it-IT"/>
          </a:p>
        </p:txBody>
      </p:sp>
    </p:spTree>
    <p:extLst>
      <p:ext uri="{BB962C8B-B14F-4D97-AF65-F5344CB8AC3E}">
        <p14:creationId xmlns:p14="http://schemas.microsoft.com/office/powerpoint/2010/main" val="1176245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36</a:t>
            </a:fld>
            <a:endParaRPr lang="it-IT"/>
          </a:p>
        </p:txBody>
      </p:sp>
    </p:spTree>
    <p:extLst>
      <p:ext uri="{BB962C8B-B14F-4D97-AF65-F5344CB8AC3E}">
        <p14:creationId xmlns:p14="http://schemas.microsoft.com/office/powerpoint/2010/main" val="3843515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37</a:t>
            </a:fld>
            <a:endParaRPr lang="it-IT"/>
          </a:p>
        </p:txBody>
      </p:sp>
    </p:spTree>
    <p:extLst>
      <p:ext uri="{BB962C8B-B14F-4D97-AF65-F5344CB8AC3E}">
        <p14:creationId xmlns:p14="http://schemas.microsoft.com/office/powerpoint/2010/main" val="2340750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38</a:t>
            </a:fld>
            <a:endParaRPr lang="it-IT"/>
          </a:p>
        </p:txBody>
      </p:sp>
    </p:spTree>
    <p:extLst>
      <p:ext uri="{BB962C8B-B14F-4D97-AF65-F5344CB8AC3E}">
        <p14:creationId xmlns:p14="http://schemas.microsoft.com/office/powerpoint/2010/main" val="28858571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39</a:t>
            </a:fld>
            <a:endParaRPr lang="it-IT"/>
          </a:p>
        </p:txBody>
      </p:sp>
    </p:spTree>
    <p:extLst>
      <p:ext uri="{BB962C8B-B14F-4D97-AF65-F5344CB8AC3E}">
        <p14:creationId xmlns:p14="http://schemas.microsoft.com/office/powerpoint/2010/main" val="949252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4</a:t>
            </a:fld>
            <a:endParaRPr lang="it-IT"/>
          </a:p>
        </p:txBody>
      </p:sp>
    </p:spTree>
    <p:extLst>
      <p:ext uri="{BB962C8B-B14F-4D97-AF65-F5344CB8AC3E}">
        <p14:creationId xmlns:p14="http://schemas.microsoft.com/office/powerpoint/2010/main" val="13378156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40</a:t>
            </a:fld>
            <a:endParaRPr lang="it-IT"/>
          </a:p>
        </p:txBody>
      </p:sp>
    </p:spTree>
    <p:extLst>
      <p:ext uri="{BB962C8B-B14F-4D97-AF65-F5344CB8AC3E}">
        <p14:creationId xmlns:p14="http://schemas.microsoft.com/office/powerpoint/2010/main" val="37591146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41</a:t>
            </a:fld>
            <a:endParaRPr lang="it-IT"/>
          </a:p>
        </p:txBody>
      </p:sp>
    </p:spTree>
    <p:extLst>
      <p:ext uri="{BB962C8B-B14F-4D97-AF65-F5344CB8AC3E}">
        <p14:creationId xmlns:p14="http://schemas.microsoft.com/office/powerpoint/2010/main" val="23865701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42</a:t>
            </a:fld>
            <a:endParaRPr lang="it-IT"/>
          </a:p>
        </p:txBody>
      </p:sp>
    </p:spTree>
    <p:extLst>
      <p:ext uri="{BB962C8B-B14F-4D97-AF65-F5344CB8AC3E}">
        <p14:creationId xmlns:p14="http://schemas.microsoft.com/office/powerpoint/2010/main" val="3882400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43</a:t>
            </a:fld>
            <a:endParaRPr lang="it-IT"/>
          </a:p>
        </p:txBody>
      </p:sp>
    </p:spTree>
    <p:extLst>
      <p:ext uri="{BB962C8B-B14F-4D97-AF65-F5344CB8AC3E}">
        <p14:creationId xmlns:p14="http://schemas.microsoft.com/office/powerpoint/2010/main" val="21718736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44</a:t>
            </a:fld>
            <a:endParaRPr lang="it-IT"/>
          </a:p>
        </p:txBody>
      </p:sp>
    </p:spTree>
    <p:extLst>
      <p:ext uri="{BB962C8B-B14F-4D97-AF65-F5344CB8AC3E}">
        <p14:creationId xmlns:p14="http://schemas.microsoft.com/office/powerpoint/2010/main" val="11549441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45</a:t>
            </a:fld>
            <a:endParaRPr lang="it-IT"/>
          </a:p>
        </p:txBody>
      </p:sp>
    </p:spTree>
    <p:extLst>
      <p:ext uri="{BB962C8B-B14F-4D97-AF65-F5344CB8AC3E}">
        <p14:creationId xmlns:p14="http://schemas.microsoft.com/office/powerpoint/2010/main" val="40427184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46</a:t>
            </a:fld>
            <a:endParaRPr lang="it-IT"/>
          </a:p>
        </p:txBody>
      </p:sp>
    </p:spTree>
    <p:extLst>
      <p:ext uri="{BB962C8B-B14F-4D97-AF65-F5344CB8AC3E}">
        <p14:creationId xmlns:p14="http://schemas.microsoft.com/office/powerpoint/2010/main" val="8156692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47</a:t>
            </a:fld>
            <a:endParaRPr lang="it-IT"/>
          </a:p>
        </p:txBody>
      </p:sp>
    </p:spTree>
    <p:extLst>
      <p:ext uri="{BB962C8B-B14F-4D97-AF65-F5344CB8AC3E}">
        <p14:creationId xmlns:p14="http://schemas.microsoft.com/office/powerpoint/2010/main" val="5054876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194953-824E-4DC7-A41B-415AFFE97069}" type="slidenum">
              <a:rPr kumimoji="0" lang="it-IT" sz="1200" b="0" i="0" u="none" strike="noStrike" kern="1200" cap="none" spc="0" normalizeH="0" baseline="0" noProof="0" smtClean="0">
                <a:ln>
                  <a:noFill/>
                </a:ln>
                <a:solidFill>
                  <a:srgbClr val="5C452E"/>
                </a:solidFill>
                <a:effectLst/>
                <a:uLnTx/>
                <a:uFillTx/>
                <a:latin typeface="Segoe Scrip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it-IT" sz="1200" b="0" i="0" u="none" strike="noStrike" kern="1200" cap="none" spc="0" normalizeH="0" baseline="0" noProof="0">
              <a:ln>
                <a:noFill/>
              </a:ln>
              <a:solidFill>
                <a:srgbClr val="5C452E"/>
              </a:solidFill>
              <a:effectLst/>
              <a:uLnTx/>
              <a:uFillTx/>
              <a:latin typeface="Segoe Script"/>
              <a:ea typeface="+mn-ea"/>
              <a:cs typeface="+mn-cs"/>
            </a:endParaRPr>
          </a:p>
        </p:txBody>
      </p:sp>
    </p:spTree>
    <p:extLst>
      <p:ext uri="{BB962C8B-B14F-4D97-AF65-F5344CB8AC3E}">
        <p14:creationId xmlns:p14="http://schemas.microsoft.com/office/powerpoint/2010/main" val="4934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194953-824E-4DC7-A41B-415AFFE97069}" type="slidenum">
              <a:rPr kumimoji="0" lang="it-IT" sz="1200" b="0" i="0" u="none" strike="noStrike" kern="1200" cap="none" spc="0" normalizeH="0" baseline="0" noProof="0" smtClean="0">
                <a:ln>
                  <a:noFill/>
                </a:ln>
                <a:solidFill>
                  <a:srgbClr val="5C452E"/>
                </a:solidFill>
                <a:effectLst/>
                <a:uLnTx/>
                <a:uFillTx/>
                <a:latin typeface="Segoe Scrip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srgbClr val="5C452E"/>
              </a:solidFill>
              <a:effectLst/>
              <a:uLnTx/>
              <a:uFillTx/>
              <a:latin typeface="Segoe Script"/>
              <a:ea typeface="+mn-ea"/>
              <a:cs typeface="+mn-cs"/>
            </a:endParaRPr>
          </a:p>
        </p:txBody>
      </p:sp>
    </p:spTree>
    <p:extLst>
      <p:ext uri="{BB962C8B-B14F-4D97-AF65-F5344CB8AC3E}">
        <p14:creationId xmlns:p14="http://schemas.microsoft.com/office/powerpoint/2010/main" val="3629802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6</a:t>
            </a:fld>
            <a:endParaRPr lang="it-IT"/>
          </a:p>
        </p:txBody>
      </p:sp>
    </p:spTree>
    <p:extLst>
      <p:ext uri="{BB962C8B-B14F-4D97-AF65-F5344CB8AC3E}">
        <p14:creationId xmlns:p14="http://schemas.microsoft.com/office/powerpoint/2010/main" val="3346497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7</a:t>
            </a:fld>
            <a:endParaRPr lang="it-IT"/>
          </a:p>
        </p:txBody>
      </p:sp>
    </p:spTree>
    <p:extLst>
      <p:ext uri="{BB962C8B-B14F-4D97-AF65-F5344CB8AC3E}">
        <p14:creationId xmlns:p14="http://schemas.microsoft.com/office/powerpoint/2010/main" val="598836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8</a:t>
            </a:fld>
            <a:endParaRPr lang="it-IT"/>
          </a:p>
        </p:txBody>
      </p:sp>
    </p:spTree>
    <p:extLst>
      <p:ext uri="{BB962C8B-B14F-4D97-AF65-F5344CB8AC3E}">
        <p14:creationId xmlns:p14="http://schemas.microsoft.com/office/powerpoint/2010/main" val="1494945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8194953-824E-4DC7-A41B-415AFFE97069}" type="slidenum">
              <a:rPr lang="it-IT" smtClean="0"/>
              <a:t>9</a:t>
            </a:fld>
            <a:endParaRPr lang="it-IT"/>
          </a:p>
        </p:txBody>
      </p:sp>
    </p:spTree>
    <p:extLst>
      <p:ext uri="{BB962C8B-B14F-4D97-AF65-F5344CB8AC3E}">
        <p14:creationId xmlns:p14="http://schemas.microsoft.com/office/powerpoint/2010/main" val="12964929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hasCustomPrompt="1"/>
          </p:nvPr>
        </p:nvSpPr>
        <p:spPr>
          <a:xfrm>
            <a:off x="1876424" y="1122363"/>
            <a:ext cx="8791575" cy="2387600"/>
          </a:xfrm>
        </p:spPr>
        <p:txBody>
          <a:bodyPr anchor="b">
            <a:normAutofit/>
          </a:bodyPr>
          <a:lstStyle>
            <a:lvl1pPr algn="l">
              <a:defRPr sz="4800" cap="none"/>
            </a:lvl1pPr>
          </a:lstStyle>
          <a:p>
            <a:r>
              <a:rPr lang="it-IT" dirty="0"/>
              <a:t>fare clic per modificare lo stile del titolo dello schema</a:t>
            </a:r>
            <a:endParaRPr lang="en-US" dirty="0"/>
          </a:p>
        </p:txBody>
      </p:sp>
      <p:sp>
        <p:nvSpPr>
          <p:cNvPr id="3" name="Subtitle 2"/>
          <p:cNvSpPr>
            <a:spLocks noGrp="1"/>
          </p:cNvSpPr>
          <p:nvPr>
            <p:ph type="subTitle" idx="1" hasCustomPrompt="1"/>
          </p:nvPr>
        </p:nvSpPr>
        <p:spPr>
          <a:xfrm>
            <a:off x="1876424" y="3602038"/>
            <a:ext cx="8791575" cy="1655762"/>
          </a:xfrm>
        </p:spPr>
        <p:txBody>
          <a:bodyPr>
            <a:normAutofit/>
          </a:bodyPr>
          <a:lstStyle>
            <a:lvl1pPr marL="0" indent="0" algn="l">
              <a:buNone/>
              <a:defRPr sz="2000" cap="none"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11/27/21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237745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it-IT"/>
              <a:t>Fare clic sull'icona per inserire un'immagine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E2780EB-DA8E-4119-92C3-325CCEAABAC4}" type="datetimeFigureOut">
              <a:rPr lang="it-IT" smtClean="0"/>
              <a:pPr/>
              <a:t>27/11/21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670645A-F9B6-4347-860F-FE9ED88D0C60}" type="slidenum">
              <a:rPr lang="it-IT" smtClean="0"/>
              <a:pPr/>
              <a:t>‹N›</a:t>
            </a:fld>
            <a:endParaRPr lang="it-IT"/>
          </a:p>
        </p:txBody>
      </p:sp>
    </p:spTree>
    <p:extLst>
      <p:ext uri="{BB962C8B-B14F-4D97-AF65-F5344CB8AC3E}">
        <p14:creationId xmlns:p14="http://schemas.microsoft.com/office/powerpoint/2010/main" val="3246575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E2780EB-DA8E-4119-92C3-325CCEAABAC4}" type="datetimeFigureOut">
              <a:rPr lang="it-IT" smtClean="0"/>
              <a:pPr/>
              <a:t>27/11/21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670645A-F9B6-4347-860F-FE9ED88D0C60}" type="slidenum">
              <a:rPr lang="it-IT" smtClean="0"/>
              <a:pPr/>
              <a:t>‹N›</a:t>
            </a:fld>
            <a:endParaRPr lang="it-IT"/>
          </a:p>
        </p:txBody>
      </p:sp>
    </p:spTree>
    <p:extLst>
      <p:ext uri="{BB962C8B-B14F-4D97-AF65-F5344CB8AC3E}">
        <p14:creationId xmlns:p14="http://schemas.microsoft.com/office/powerpoint/2010/main" val="3823404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it-IT"/>
              <a:t>Fare clic per modificare lo stile del titolo dello schema</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E2780EB-DA8E-4119-92C3-325CCEAABAC4}" type="datetimeFigureOut">
              <a:rPr lang="it-IT" smtClean="0"/>
              <a:pPr/>
              <a:t>27/11/21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670645A-F9B6-4347-860F-FE9ED88D0C60}" type="slidenum">
              <a:rPr lang="it-IT" smtClean="0"/>
              <a:pPr/>
              <a:t>‹N›</a:t>
            </a:fld>
            <a:endParaRPr lang="it-IT"/>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63795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E2780EB-DA8E-4119-92C3-325CCEAABAC4}" type="datetimeFigureOut">
              <a:rPr lang="it-IT" smtClean="0"/>
              <a:pPr/>
              <a:t>27/11/21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670645A-F9B6-4347-860F-FE9ED88D0C60}" type="slidenum">
              <a:rPr lang="it-IT" smtClean="0"/>
              <a:pPr/>
              <a:t>‹N›</a:t>
            </a:fld>
            <a:endParaRPr lang="it-IT"/>
          </a:p>
        </p:txBody>
      </p:sp>
    </p:spTree>
    <p:extLst>
      <p:ext uri="{BB962C8B-B14F-4D97-AF65-F5344CB8AC3E}">
        <p14:creationId xmlns:p14="http://schemas.microsoft.com/office/powerpoint/2010/main" val="3716659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it-IT"/>
              <a:t>Fare clic per modificare lo stile del titolo dello schema</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9E2780EB-DA8E-4119-92C3-325CCEAABAC4}" type="datetimeFigureOut">
              <a:rPr lang="it-IT" smtClean="0"/>
              <a:pPr/>
              <a:t>27/11/21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670645A-F9B6-4347-860F-FE9ED88D0C60}" type="slidenum">
              <a:rPr lang="it-IT" smtClean="0"/>
              <a:pPr/>
              <a:t>‹N›</a:t>
            </a:fld>
            <a:endParaRPr lang="it-IT"/>
          </a:p>
        </p:txBody>
      </p:sp>
    </p:spTree>
    <p:extLst>
      <p:ext uri="{BB962C8B-B14F-4D97-AF65-F5344CB8AC3E}">
        <p14:creationId xmlns:p14="http://schemas.microsoft.com/office/powerpoint/2010/main" val="3585443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it-IT"/>
              <a:t>Fare clic per modificare lo stile del titolo dello schema</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it-IT"/>
              <a:t>Fare clic sull'icona per inserire un'immagine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it-IT"/>
              <a:t>Fare clic sull'icona per inserire un'immagine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it-IT"/>
              <a:t>Fare clic sull'icona per inserire un'immagine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9E2780EB-DA8E-4119-92C3-325CCEAABAC4}" type="datetimeFigureOut">
              <a:rPr lang="it-IT" smtClean="0"/>
              <a:pPr/>
              <a:t>27/11/21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670645A-F9B6-4347-860F-FE9ED88D0C60}" type="slidenum">
              <a:rPr lang="it-IT" smtClean="0"/>
              <a:pPr/>
              <a:t>‹N›</a:t>
            </a:fld>
            <a:endParaRPr lang="it-IT"/>
          </a:p>
        </p:txBody>
      </p:sp>
    </p:spTree>
    <p:extLst>
      <p:ext uri="{BB962C8B-B14F-4D97-AF65-F5344CB8AC3E}">
        <p14:creationId xmlns:p14="http://schemas.microsoft.com/office/powerpoint/2010/main" val="3147177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60875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E2780EB-DA8E-4119-92C3-325CCEAABAC4}" type="datetimeFigureOut">
              <a:rPr lang="it-IT" smtClean="0"/>
              <a:pPr/>
              <a:t>27/11/21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670645A-F9B6-4347-860F-FE9ED88D0C60}" type="slidenum">
              <a:rPr lang="it-IT" smtClean="0"/>
              <a:pPr/>
              <a:t>‹N›</a:t>
            </a:fld>
            <a:endParaRPr lang="it-IT"/>
          </a:p>
        </p:txBody>
      </p:sp>
    </p:spTree>
    <p:extLst>
      <p:ext uri="{BB962C8B-B14F-4D97-AF65-F5344CB8AC3E}">
        <p14:creationId xmlns:p14="http://schemas.microsoft.com/office/powerpoint/2010/main" val="592134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Diapositiva titolo con immagine">
    <p:spTree>
      <p:nvGrpSpPr>
        <p:cNvPr id="1" name=""/>
        <p:cNvGrpSpPr/>
        <p:nvPr/>
      </p:nvGrpSpPr>
      <p:grpSpPr>
        <a:xfrm>
          <a:off x="0" y="0"/>
          <a:ext cx="0" cy="0"/>
          <a:chOff x="0" y="0"/>
          <a:chExt cx="0" cy="0"/>
        </a:xfrm>
      </p:grpSpPr>
      <p:sp>
        <p:nvSpPr>
          <p:cNvPr id="2" name="Titolo 1"/>
          <p:cNvSpPr>
            <a:spLocks noGrp="1"/>
          </p:cNvSpPr>
          <p:nvPr>
            <p:ph type="ctrTitle"/>
          </p:nvPr>
        </p:nvSpPr>
        <p:spPr>
          <a:xfrm>
            <a:off x="457200" y="2191108"/>
            <a:ext cx="3931920" cy="3981091"/>
          </a:xfrm>
        </p:spPr>
        <p:txBody>
          <a:bodyPr anchor="t">
            <a:noAutofit/>
          </a:bodyPr>
          <a:lstStyle>
            <a:lvl1pPr algn="ctr" latinLnBrk="0">
              <a:defRPr lang="it-IT" sz="8000" b="1" baseline="0"/>
            </a:lvl1pPr>
          </a:lstStyle>
          <a:p>
            <a:r>
              <a:rPr lang="it-IT"/>
              <a:t>Fare clic per modificare lo stile del titolo dello schema</a:t>
            </a:r>
            <a:endParaRPr lang="it-IT" dirty="0"/>
          </a:p>
        </p:txBody>
      </p:sp>
      <p:sp>
        <p:nvSpPr>
          <p:cNvPr id="3" name="Sottotitolo 2"/>
          <p:cNvSpPr>
            <a:spLocks noGrp="1"/>
          </p:cNvSpPr>
          <p:nvPr>
            <p:ph type="subTitle" idx="1"/>
          </p:nvPr>
        </p:nvSpPr>
        <p:spPr>
          <a:xfrm>
            <a:off x="457200" y="145035"/>
            <a:ext cx="3931920" cy="1821787"/>
          </a:xfrm>
        </p:spPr>
        <p:txBody>
          <a:bodyPr anchor="b">
            <a:normAutofit/>
          </a:bodyPr>
          <a:lstStyle>
            <a:lvl1pPr marL="0" indent="0" algn="ctr" latinLnBrk="0">
              <a:spcBef>
                <a:spcPts val="0"/>
              </a:spcBef>
              <a:buNone/>
              <a:defRPr lang="it-IT" sz="4000" cap="all" normalizeH="1" baseline="0">
                <a:solidFill>
                  <a:schemeClr val="accent6"/>
                </a:solidFill>
                <a:latin typeface="+mj-lt"/>
              </a:defRPr>
            </a:lvl1pPr>
            <a:lvl2pPr marL="457200" indent="0" algn="ctr" latinLnBrk="0">
              <a:buNone/>
              <a:defRPr lang="it-IT" sz="2000"/>
            </a:lvl2pPr>
            <a:lvl3pPr marL="914400" indent="0" algn="ctr" latinLnBrk="0">
              <a:buNone/>
              <a:defRPr lang="it-IT" sz="1800"/>
            </a:lvl3pPr>
            <a:lvl4pPr marL="1371600" indent="0" algn="ctr" latinLnBrk="0">
              <a:buNone/>
              <a:defRPr lang="it-IT" sz="1600"/>
            </a:lvl4pPr>
            <a:lvl5pPr marL="1828800" indent="0" algn="ctr" latinLnBrk="0">
              <a:buNone/>
              <a:defRPr lang="it-IT" sz="1600"/>
            </a:lvl5pPr>
            <a:lvl6pPr marL="2286000" indent="0" algn="ctr" latinLnBrk="0">
              <a:buNone/>
              <a:defRPr lang="it-IT" sz="1600"/>
            </a:lvl6pPr>
            <a:lvl7pPr marL="2743200" indent="0" algn="ctr" latinLnBrk="0">
              <a:buNone/>
              <a:defRPr lang="it-IT" sz="1600"/>
            </a:lvl7pPr>
            <a:lvl8pPr marL="3200400" indent="0" algn="ctr" latinLnBrk="0">
              <a:buNone/>
              <a:defRPr lang="it-IT" sz="1600"/>
            </a:lvl8pPr>
            <a:lvl9pPr marL="3657600" indent="0" algn="ctr" latinLnBrk="0">
              <a:buNone/>
              <a:defRPr lang="it-IT" sz="1600"/>
            </a:lvl9pPr>
          </a:lstStyle>
          <a:p>
            <a:r>
              <a:rPr lang="it-IT"/>
              <a:t>Fare clic per modificare lo stile del sottotitolo dello schema</a:t>
            </a:r>
            <a:endParaRPr lang="it-IT" dirty="0"/>
          </a:p>
        </p:txBody>
      </p:sp>
      <p:sp>
        <p:nvSpPr>
          <p:cNvPr id="5" name="Segnaposto immagine 4"/>
          <p:cNvSpPr>
            <a:spLocks noGrp="1"/>
          </p:cNvSpPr>
          <p:nvPr>
            <p:ph type="pic" sz="quarter" idx="10"/>
          </p:nvPr>
        </p:nvSpPr>
        <p:spPr>
          <a:xfrm>
            <a:off x="4654378" y="603504"/>
            <a:ext cx="6933024" cy="5650992"/>
          </a:xfrm>
          <a:solidFill>
            <a:schemeClr val="bg2"/>
          </a:solidFill>
          <a:ln w="152400">
            <a:solidFill>
              <a:schemeClr val="accent5"/>
            </a:solidFill>
            <a:miter lim="800000"/>
          </a:ln>
        </p:spPr>
        <p:txBody>
          <a:bodyPr lIns="0" tIns="365760">
            <a:noAutofit/>
          </a:bodyPr>
          <a:lstStyle>
            <a:lvl1pPr marL="0" indent="0" algn="ctr" latinLnBrk="0">
              <a:buNone/>
              <a:defRPr lang="it-IT" sz="2000"/>
            </a:lvl1pPr>
          </a:lstStyle>
          <a:p>
            <a:r>
              <a:rPr lang="it-IT"/>
              <a:t>Fare clic sull'icona per inserire un'immagine</a:t>
            </a:r>
            <a:endParaRPr lang="it-IT" dirty="0"/>
          </a:p>
        </p:txBody>
      </p:sp>
    </p:spTree>
    <p:extLst>
      <p:ext uri="{BB962C8B-B14F-4D97-AF65-F5344CB8AC3E}">
        <p14:creationId xmlns:p14="http://schemas.microsoft.com/office/powerpoint/2010/main" val="104861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hasCustomPrompt="1"/>
          </p:nvPr>
        </p:nvSpPr>
        <p:spPr>
          <a:xfrm>
            <a:off x="1876424" y="1122363"/>
            <a:ext cx="8791575" cy="2387600"/>
          </a:xfrm>
        </p:spPr>
        <p:txBody>
          <a:bodyPr anchor="b">
            <a:normAutofit/>
          </a:bodyPr>
          <a:lstStyle>
            <a:lvl1pPr algn="l">
              <a:defRPr sz="4800" cap="none"/>
            </a:lvl1pPr>
          </a:lstStyle>
          <a:p>
            <a:r>
              <a:rPr lang="it-IT" dirty="0"/>
              <a:t>fare clic per modificare lo stile del titolo dello schema</a:t>
            </a:r>
            <a:endParaRPr lang="en-US" dirty="0"/>
          </a:p>
        </p:txBody>
      </p:sp>
      <p:sp>
        <p:nvSpPr>
          <p:cNvPr id="3" name="Subtitle 2"/>
          <p:cNvSpPr>
            <a:spLocks noGrp="1"/>
          </p:cNvSpPr>
          <p:nvPr>
            <p:ph type="subTitle" idx="1" hasCustomPrompt="1"/>
          </p:nvPr>
        </p:nvSpPr>
        <p:spPr>
          <a:xfrm>
            <a:off x="1876424" y="3602038"/>
            <a:ext cx="8791575" cy="1655762"/>
          </a:xfrm>
        </p:spPr>
        <p:txBody>
          <a:bodyPr>
            <a:normAutofit/>
          </a:bodyPr>
          <a:lstStyle>
            <a:lvl1pPr marL="0" indent="0" algn="l">
              <a:buNone/>
              <a:defRPr sz="2000" cap="none"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11/27/21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320803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it-IT" dirty="0"/>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60426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it-IT" dirty="0"/>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224117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1411" y="1419226"/>
            <a:ext cx="9906000" cy="2852737"/>
          </a:xfrm>
        </p:spPr>
        <p:txBody>
          <a:bodyPr anchor="b">
            <a:normAutofit/>
          </a:bodyPr>
          <a:lstStyle>
            <a:lvl1pPr>
              <a:defRPr sz="3600" cap="none"/>
            </a:lvl1p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8A87A34-81AB-432B-8DAE-1953F412C126}" type="datetimeFigureOut">
              <a:rPr lang="en-US" dirty="0"/>
              <a:t>11/27/21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381262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11/27/21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26291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41410" y="3073397"/>
            <a:ext cx="4878391" cy="271780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3073397"/>
            <a:ext cx="4875210" cy="271780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11/27/21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67423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11/27/21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231537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2780EB-DA8E-4119-92C3-325CCEAABAC4}" type="datetimeFigureOut">
              <a:rPr lang="it-IT" smtClean="0"/>
              <a:pPr/>
              <a:t>27/11/21</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670645A-F9B6-4347-860F-FE9ED88D0C60}" type="slidenum">
              <a:rPr lang="it-IT" smtClean="0"/>
              <a:pPr/>
              <a:t>‹N›</a:t>
            </a:fld>
            <a:endParaRPr lang="it-IT"/>
          </a:p>
        </p:txBody>
      </p:sp>
    </p:spTree>
    <p:extLst>
      <p:ext uri="{BB962C8B-B14F-4D97-AF65-F5344CB8AC3E}">
        <p14:creationId xmlns:p14="http://schemas.microsoft.com/office/powerpoint/2010/main" val="2299830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11/27/21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47768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11/27/21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210646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it-IT"/>
              <a:t>Fare clic sull'icona per inserire un'immagine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E2780EB-DA8E-4119-92C3-325CCEAABAC4}" type="datetimeFigureOut">
              <a:rPr lang="it-IT" smtClean="0"/>
              <a:pPr/>
              <a:t>27/11/21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670645A-F9B6-4347-860F-FE9ED88D0C60}" type="slidenum">
              <a:rPr lang="it-IT" smtClean="0"/>
              <a:pPr/>
              <a:t>‹N›</a:t>
            </a:fld>
            <a:endParaRPr lang="it-IT"/>
          </a:p>
        </p:txBody>
      </p:sp>
    </p:spTree>
    <p:extLst>
      <p:ext uri="{BB962C8B-B14F-4D97-AF65-F5344CB8AC3E}">
        <p14:creationId xmlns:p14="http://schemas.microsoft.com/office/powerpoint/2010/main" val="1716046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E2780EB-DA8E-4119-92C3-325CCEAABAC4}" type="datetimeFigureOut">
              <a:rPr lang="it-IT" smtClean="0"/>
              <a:pPr/>
              <a:t>27/11/21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670645A-F9B6-4347-860F-FE9ED88D0C60}" type="slidenum">
              <a:rPr lang="it-IT" smtClean="0"/>
              <a:pPr/>
              <a:t>‹N›</a:t>
            </a:fld>
            <a:endParaRPr lang="it-IT"/>
          </a:p>
        </p:txBody>
      </p:sp>
    </p:spTree>
    <p:extLst>
      <p:ext uri="{BB962C8B-B14F-4D97-AF65-F5344CB8AC3E}">
        <p14:creationId xmlns:p14="http://schemas.microsoft.com/office/powerpoint/2010/main" val="1650788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1411" y="1419226"/>
            <a:ext cx="9906000" cy="2852737"/>
          </a:xfrm>
        </p:spPr>
        <p:txBody>
          <a:bodyPr anchor="b">
            <a:normAutofit/>
          </a:bodyPr>
          <a:lstStyle>
            <a:lvl1pPr>
              <a:defRPr sz="3600" cap="none"/>
            </a:lvl1p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8A87A34-81AB-432B-8DAE-1953F412C126}" type="datetimeFigureOut">
              <a:rPr lang="en-US" dirty="0"/>
              <a:t>11/27/21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42490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it-IT"/>
              <a:t>Fare clic per modificare lo stile del titolo dello schema</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E2780EB-DA8E-4119-92C3-325CCEAABAC4}" type="datetimeFigureOut">
              <a:rPr lang="it-IT" smtClean="0"/>
              <a:pPr/>
              <a:t>27/11/21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670645A-F9B6-4347-860F-FE9ED88D0C60}" type="slidenum">
              <a:rPr lang="it-IT" smtClean="0"/>
              <a:pPr/>
              <a:t>‹N›</a:t>
            </a:fld>
            <a:endParaRPr lang="it-IT"/>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67061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E2780EB-DA8E-4119-92C3-325CCEAABAC4}" type="datetimeFigureOut">
              <a:rPr lang="it-IT" smtClean="0"/>
              <a:pPr/>
              <a:t>27/11/21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670645A-F9B6-4347-860F-FE9ED88D0C60}" type="slidenum">
              <a:rPr lang="it-IT" smtClean="0"/>
              <a:pPr/>
              <a:t>‹N›</a:t>
            </a:fld>
            <a:endParaRPr lang="it-IT"/>
          </a:p>
        </p:txBody>
      </p:sp>
    </p:spTree>
    <p:extLst>
      <p:ext uri="{BB962C8B-B14F-4D97-AF65-F5344CB8AC3E}">
        <p14:creationId xmlns:p14="http://schemas.microsoft.com/office/powerpoint/2010/main" val="13145405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it-IT"/>
              <a:t>Fare clic per modificare lo stile del titolo dello schema</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9E2780EB-DA8E-4119-92C3-325CCEAABAC4}" type="datetimeFigureOut">
              <a:rPr lang="it-IT" smtClean="0"/>
              <a:pPr/>
              <a:t>27/11/21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670645A-F9B6-4347-860F-FE9ED88D0C60}" type="slidenum">
              <a:rPr lang="it-IT" smtClean="0"/>
              <a:pPr/>
              <a:t>‹N›</a:t>
            </a:fld>
            <a:endParaRPr lang="it-IT"/>
          </a:p>
        </p:txBody>
      </p:sp>
    </p:spTree>
    <p:extLst>
      <p:ext uri="{BB962C8B-B14F-4D97-AF65-F5344CB8AC3E}">
        <p14:creationId xmlns:p14="http://schemas.microsoft.com/office/powerpoint/2010/main" val="36289201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it-IT"/>
              <a:t>Fare clic per modificare lo stile del titolo dello schema</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it-IT"/>
              <a:t>Fare clic sull'icona per inserire un'immagine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it-IT"/>
              <a:t>Fare clic sull'icona per inserire un'immagine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it-IT"/>
              <a:t>Fare clic sull'icona per inserire un'immagine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9E2780EB-DA8E-4119-92C3-325CCEAABAC4}" type="datetimeFigureOut">
              <a:rPr lang="it-IT" smtClean="0"/>
              <a:pPr/>
              <a:t>27/11/21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670645A-F9B6-4347-860F-FE9ED88D0C60}" type="slidenum">
              <a:rPr lang="it-IT" smtClean="0"/>
              <a:pPr/>
              <a:t>‹N›</a:t>
            </a:fld>
            <a:endParaRPr lang="it-IT"/>
          </a:p>
        </p:txBody>
      </p:sp>
    </p:spTree>
    <p:extLst>
      <p:ext uri="{BB962C8B-B14F-4D97-AF65-F5344CB8AC3E}">
        <p14:creationId xmlns:p14="http://schemas.microsoft.com/office/powerpoint/2010/main" val="2916191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343638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E2780EB-DA8E-4119-92C3-325CCEAABAC4}" type="datetimeFigureOut">
              <a:rPr lang="it-IT" smtClean="0"/>
              <a:pPr/>
              <a:t>27/11/21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670645A-F9B6-4347-860F-FE9ED88D0C60}" type="slidenum">
              <a:rPr lang="it-IT" smtClean="0"/>
              <a:pPr/>
              <a:t>‹N›</a:t>
            </a:fld>
            <a:endParaRPr lang="it-IT"/>
          </a:p>
        </p:txBody>
      </p:sp>
    </p:spTree>
    <p:extLst>
      <p:ext uri="{BB962C8B-B14F-4D97-AF65-F5344CB8AC3E}">
        <p14:creationId xmlns:p14="http://schemas.microsoft.com/office/powerpoint/2010/main" val="2705006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Diapositiva titolo con immagine">
    <p:spTree>
      <p:nvGrpSpPr>
        <p:cNvPr id="1" name=""/>
        <p:cNvGrpSpPr/>
        <p:nvPr/>
      </p:nvGrpSpPr>
      <p:grpSpPr>
        <a:xfrm>
          <a:off x="0" y="0"/>
          <a:ext cx="0" cy="0"/>
          <a:chOff x="0" y="0"/>
          <a:chExt cx="0" cy="0"/>
        </a:xfrm>
      </p:grpSpPr>
      <p:sp>
        <p:nvSpPr>
          <p:cNvPr id="2" name="Titolo 1"/>
          <p:cNvSpPr>
            <a:spLocks noGrp="1"/>
          </p:cNvSpPr>
          <p:nvPr>
            <p:ph type="ctrTitle"/>
          </p:nvPr>
        </p:nvSpPr>
        <p:spPr>
          <a:xfrm>
            <a:off x="457200" y="2191108"/>
            <a:ext cx="3931920" cy="3981091"/>
          </a:xfrm>
        </p:spPr>
        <p:txBody>
          <a:bodyPr anchor="t">
            <a:noAutofit/>
          </a:bodyPr>
          <a:lstStyle>
            <a:lvl1pPr algn="ctr" latinLnBrk="0">
              <a:defRPr lang="it-IT" sz="8000" b="1" baseline="0"/>
            </a:lvl1pPr>
          </a:lstStyle>
          <a:p>
            <a:r>
              <a:rPr lang="it-IT"/>
              <a:t>Fare clic per modificare lo stile del titolo dello schema</a:t>
            </a:r>
            <a:endParaRPr lang="it-IT" dirty="0"/>
          </a:p>
        </p:txBody>
      </p:sp>
      <p:sp>
        <p:nvSpPr>
          <p:cNvPr id="3" name="Sottotitolo 2"/>
          <p:cNvSpPr>
            <a:spLocks noGrp="1"/>
          </p:cNvSpPr>
          <p:nvPr>
            <p:ph type="subTitle" idx="1"/>
          </p:nvPr>
        </p:nvSpPr>
        <p:spPr>
          <a:xfrm>
            <a:off x="457200" y="145035"/>
            <a:ext cx="3931920" cy="1821787"/>
          </a:xfrm>
        </p:spPr>
        <p:txBody>
          <a:bodyPr anchor="b">
            <a:normAutofit/>
          </a:bodyPr>
          <a:lstStyle>
            <a:lvl1pPr marL="0" indent="0" algn="ctr" latinLnBrk="0">
              <a:spcBef>
                <a:spcPts val="0"/>
              </a:spcBef>
              <a:buNone/>
              <a:defRPr lang="it-IT" sz="4000" cap="all" normalizeH="1" baseline="0">
                <a:solidFill>
                  <a:schemeClr val="accent6"/>
                </a:solidFill>
                <a:latin typeface="+mj-lt"/>
              </a:defRPr>
            </a:lvl1pPr>
            <a:lvl2pPr marL="457200" indent="0" algn="ctr" latinLnBrk="0">
              <a:buNone/>
              <a:defRPr lang="it-IT" sz="2000"/>
            </a:lvl2pPr>
            <a:lvl3pPr marL="914400" indent="0" algn="ctr" latinLnBrk="0">
              <a:buNone/>
              <a:defRPr lang="it-IT" sz="1800"/>
            </a:lvl3pPr>
            <a:lvl4pPr marL="1371600" indent="0" algn="ctr" latinLnBrk="0">
              <a:buNone/>
              <a:defRPr lang="it-IT" sz="1600"/>
            </a:lvl4pPr>
            <a:lvl5pPr marL="1828800" indent="0" algn="ctr" latinLnBrk="0">
              <a:buNone/>
              <a:defRPr lang="it-IT" sz="1600"/>
            </a:lvl5pPr>
            <a:lvl6pPr marL="2286000" indent="0" algn="ctr" latinLnBrk="0">
              <a:buNone/>
              <a:defRPr lang="it-IT" sz="1600"/>
            </a:lvl6pPr>
            <a:lvl7pPr marL="2743200" indent="0" algn="ctr" latinLnBrk="0">
              <a:buNone/>
              <a:defRPr lang="it-IT" sz="1600"/>
            </a:lvl7pPr>
            <a:lvl8pPr marL="3200400" indent="0" algn="ctr" latinLnBrk="0">
              <a:buNone/>
              <a:defRPr lang="it-IT" sz="1600"/>
            </a:lvl8pPr>
            <a:lvl9pPr marL="3657600" indent="0" algn="ctr" latinLnBrk="0">
              <a:buNone/>
              <a:defRPr lang="it-IT" sz="1600"/>
            </a:lvl9pPr>
          </a:lstStyle>
          <a:p>
            <a:r>
              <a:rPr lang="it-IT"/>
              <a:t>Fare clic per modificare lo stile del sottotitolo dello schema</a:t>
            </a:r>
            <a:endParaRPr lang="it-IT" dirty="0"/>
          </a:p>
        </p:txBody>
      </p:sp>
      <p:sp>
        <p:nvSpPr>
          <p:cNvPr id="5" name="Segnaposto immagine 4"/>
          <p:cNvSpPr>
            <a:spLocks noGrp="1"/>
          </p:cNvSpPr>
          <p:nvPr>
            <p:ph type="pic" sz="quarter" idx="10"/>
          </p:nvPr>
        </p:nvSpPr>
        <p:spPr>
          <a:xfrm>
            <a:off x="4654378" y="603504"/>
            <a:ext cx="6933024" cy="5650992"/>
          </a:xfrm>
          <a:solidFill>
            <a:schemeClr val="bg2"/>
          </a:solidFill>
          <a:ln w="152400">
            <a:solidFill>
              <a:schemeClr val="accent5"/>
            </a:solidFill>
            <a:miter lim="800000"/>
          </a:ln>
        </p:spPr>
        <p:txBody>
          <a:bodyPr lIns="0" tIns="365760">
            <a:noAutofit/>
          </a:bodyPr>
          <a:lstStyle>
            <a:lvl1pPr marL="0" indent="0" algn="ctr" latinLnBrk="0">
              <a:buNone/>
              <a:defRPr lang="it-IT" sz="2000"/>
            </a:lvl1pPr>
          </a:lstStyle>
          <a:p>
            <a:r>
              <a:rPr lang="it-IT"/>
              <a:t>Fare clic sull'icona per inserire un'immagine</a:t>
            </a:r>
            <a:endParaRPr lang="it-IT" dirty="0"/>
          </a:p>
        </p:txBody>
      </p:sp>
    </p:spTree>
    <p:extLst>
      <p:ext uri="{BB962C8B-B14F-4D97-AF65-F5344CB8AC3E}">
        <p14:creationId xmlns:p14="http://schemas.microsoft.com/office/powerpoint/2010/main" val="165916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Due immagin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6" name="Segnaposto immagine 4"/>
          <p:cNvSpPr>
            <a:spLocks noGrp="1"/>
          </p:cNvSpPr>
          <p:nvPr>
            <p:ph type="pic" sz="quarter" idx="10"/>
          </p:nvPr>
        </p:nvSpPr>
        <p:spPr>
          <a:xfrm>
            <a:off x="5067300" y="1765300"/>
            <a:ext cx="6515100" cy="3657600"/>
          </a:xfrm>
          <a:solidFill>
            <a:schemeClr val="bg2"/>
          </a:solidFill>
          <a:ln w="152400">
            <a:solidFill>
              <a:schemeClr val="accent5"/>
            </a:solidFill>
            <a:miter lim="800000"/>
          </a:ln>
        </p:spPr>
        <p:txBody>
          <a:bodyPr lIns="0" tIns="365760">
            <a:noAutofit/>
          </a:bodyPr>
          <a:lstStyle>
            <a:lvl1pPr marL="0" indent="0" algn="ctr" latinLnBrk="0">
              <a:buNone/>
              <a:defRPr lang="it-IT" sz="2000"/>
            </a:lvl1pPr>
          </a:lstStyle>
          <a:p>
            <a:r>
              <a:rPr lang="it-IT"/>
              <a:t>Fare clic sull'icona per inserire un'immagine</a:t>
            </a:r>
          </a:p>
        </p:txBody>
      </p:sp>
      <p:sp>
        <p:nvSpPr>
          <p:cNvPr id="7" name="Segnaposto immagine 4"/>
          <p:cNvSpPr>
            <a:spLocks noGrp="1"/>
          </p:cNvSpPr>
          <p:nvPr>
            <p:ph type="pic" sz="quarter" idx="11"/>
          </p:nvPr>
        </p:nvSpPr>
        <p:spPr>
          <a:xfrm>
            <a:off x="626077" y="1765300"/>
            <a:ext cx="3723501" cy="3657600"/>
          </a:xfrm>
          <a:solidFill>
            <a:schemeClr val="bg2"/>
          </a:solidFill>
          <a:ln w="152400">
            <a:solidFill>
              <a:schemeClr val="accent5"/>
            </a:solidFill>
            <a:miter lim="800000"/>
          </a:ln>
        </p:spPr>
        <p:txBody>
          <a:bodyPr lIns="0" tIns="365760">
            <a:noAutofit/>
          </a:bodyPr>
          <a:lstStyle>
            <a:lvl1pPr marL="0" indent="0" algn="ctr" latinLnBrk="0">
              <a:buNone/>
              <a:defRPr lang="it-IT" sz="2000"/>
            </a:lvl1pPr>
          </a:lstStyle>
          <a:p>
            <a:r>
              <a:rPr lang="it-IT"/>
              <a:t>Fare clic sull'icona per inserire un'immagine</a:t>
            </a:r>
          </a:p>
        </p:txBody>
      </p:sp>
      <p:sp>
        <p:nvSpPr>
          <p:cNvPr id="11" name="Segnaposto testo 10"/>
          <p:cNvSpPr>
            <a:spLocks noGrp="1"/>
          </p:cNvSpPr>
          <p:nvPr>
            <p:ph type="body" sz="quarter" idx="12" hasCustomPrompt="1"/>
          </p:nvPr>
        </p:nvSpPr>
        <p:spPr>
          <a:xfrm>
            <a:off x="590550" y="5736342"/>
            <a:ext cx="3778250" cy="742156"/>
          </a:xfrm>
        </p:spPr>
        <p:txBody>
          <a:bodyPr>
            <a:noAutofit/>
          </a:bodyPr>
          <a:lstStyle>
            <a:lvl1pPr marL="0" indent="0" latinLnBrk="0">
              <a:lnSpc>
                <a:spcPct val="120000"/>
              </a:lnSpc>
              <a:spcBef>
                <a:spcPts val="0"/>
              </a:spcBef>
              <a:buNone/>
              <a:defRPr lang="it-IT" sz="1200">
                <a:solidFill>
                  <a:schemeClr val="tx1">
                    <a:lumMod val="60000"/>
                    <a:lumOff val="40000"/>
                  </a:schemeClr>
                </a:solidFill>
              </a:defRPr>
            </a:lvl1pPr>
            <a:lvl2pPr marL="0" indent="0" latinLnBrk="0">
              <a:buNone/>
              <a:defRPr lang="it-IT" sz="1200">
                <a:solidFill>
                  <a:schemeClr val="tx1">
                    <a:lumMod val="60000"/>
                    <a:lumOff val="40000"/>
                  </a:schemeClr>
                </a:solidFill>
              </a:defRPr>
            </a:lvl2pPr>
            <a:lvl3pPr marL="0" indent="0" latinLnBrk="0">
              <a:buNone/>
              <a:defRPr lang="it-IT" sz="1200">
                <a:solidFill>
                  <a:schemeClr val="tx1">
                    <a:lumMod val="60000"/>
                    <a:lumOff val="40000"/>
                  </a:schemeClr>
                </a:solidFill>
              </a:defRPr>
            </a:lvl3pPr>
            <a:lvl4pPr marL="0" indent="0" latinLnBrk="0">
              <a:buNone/>
              <a:defRPr lang="it-IT" sz="1200">
                <a:solidFill>
                  <a:schemeClr val="tx1">
                    <a:lumMod val="60000"/>
                    <a:lumOff val="40000"/>
                  </a:schemeClr>
                </a:solidFill>
              </a:defRPr>
            </a:lvl4pPr>
            <a:lvl5pPr marL="0" indent="0" latinLnBrk="0">
              <a:buNone/>
              <a:defRPr lang="it-IT" sz="1200">
                <a:solidFill>
                  <a:schemeClr val="tx1">
                    <a:lumMod val="60000"/>
                    <a:lumOff val="40000"/>
                  </a:schemeClr>
                </a:solidFill>
              </a:defRPr>
            </a:lvl5pPr>
            <a:lvl6pPr marL="0" indent="0" latinLnBrk="0">
              <a:buNone/>
              <a:defRPr lang="it-IT" sz="1200">
                <a:solidFill>
                  <a:schemeClr val="tx1">
                    <a:lumMod val="60000"/>
                    <a:lumOff val="40000"/>
                  </a:schemeClr>
                </a:solidFill>
              </a:defRPr>
            </a:lvl6pPr>
            <a:lvl7pPr marL="0" indent="0" latinLnBrk="0">
              <a:buNone/>
              <a:defRPr lang="it-IT" sz="1200">
                <a:solidFill>
                  <a:schemeClr val="tx1">
                    <a:lumMod val="60000"/>
                    <a:lumOff val="40000"/>
                  </a:schemeClr>
                </a:solidFill>
              </a:defRPr>
            </a:lvl7pPr>
            <a:lvl8pPr marL="0" indent="0" latinLnBrk="0">
              <a:buNone/>
              <a:defRPr lang="it-IT" sz="1200">
                <a:solidFill>
                  <a:schemeClr val="tx1">
                    <a:lumMod val="60000"/>
                    <a:lumOff val="40000"/>
                  </a:schemeClr>
                </a:solidFill>
              </a:defRPr>
            </a:lvl8pPr>
            <a:lvl9pPr marL="0" indent="0" latinLnBrk="0">
              <a:buNone/>
              <a:defRPr lang="it-IT" sz="1200">
                <a:solidFill>
                  <a:schemeClr val="tx1">
                    <a:lumMod val="60000"/>
                    <a:lumOff val="40000"/>
                  </a:schemeClr>
                </a:solidFill>
              </a:defRPr>
            </a:lvl9pPr>
          </a:lstStyle>
          <a:p>
            <a:r>
              <a:rPr lang="it-IT"/>
              <a:t>Aggiungere una didascalia qui o eliminare il testo per aggiungere una didascalia a mano libera dopo la stampa dell'album. </a:t>
            </a:r>
          </a:p>
        </p:txBody>
      </p:sp>
      <p:sp>
        <p:nvSpPr>
          <p:cNvPr id="23" name="Segnaposto testo 10"/>
          <p:cNvSpPr>
            <a:spLocks noGrp="1"/>
          </p:cNvSpPr>
          <p:nvPr>
            <p:ph type="body" sz="quarter" idx="13" hasCustomPrompt="1"/>
          </p:nvPr>
        </p:nvSpPr>
        <p:spPr>
          <a:xfrm>
            <a:off x="5067301" y="5736342"/>
            <a:ext cx="6515100" cy="742156"/>
          </a:xfrm>
        </p:spPr>
        <p:txBody>
          <a:bodyPr>
            <a:noAutofit/>
          </a:bodyPr>
          <a:lstStyle>
            <a:lvl1pPr marL="0" indent="0" latinLnBrk="0">
              <a:lnSpc>
                <a:spcPct val="120000"/>
              </a:lnSpc>
              <a:spcBef>
                <a:spcPts val="0"/>
              </a:spcBef>
              <a:buNone/>
              <a:defRPr lang="it-IT" sz="1200">
                <a:solidFill>
                  <a:schemeClr val="tx1">
                    <a:lumMod val="60000"/>
                    <a:lumOff val="40000"/>
                  </a:schemeClr>
                </a:solidFill>
              </a:defRPr>
            </a:lvl1pPr>
            <a:lvl2pPr marL="0" indent="0" latinLnBrk="0">
              <a:buNone/>
              <a:defRPr lang="it-IT" sz="1200">
                <a:solidFill>
                  <a:schemeClr val="tx1">
                    <a:lumMod val="60000"/>
                    <a:lumOff val="40000"/>
                  </a:schemeClr>
                </a:solidFill>
              </a:defRPr>
            </a:lvl2pPr>
            <a:lvl3pPr marL="0" indent="0" latinLnBrk="0">
              <a:buNone/>
              <a:defRPr lang="it-IT" sz="1200">
                <a:solidFill>
                  <a:schemeClr val="tx1">
                    <a:lumMod val="60000"/>
                    <a:lumOff val="40000"/>
                  </a:schemeClr>
                </a:solidFill>
              </a:defRPr>
            </a:lvl3pPr>
            <a:lvl4pPr marL="0" indent="0" latinLnBrk="0">
              <a:buNone/>
              <a:defRPr lang="it-IT" sz="1200">
                <a:solidFill>
                  <a:schemeClr val="tx1">
                    <a:lumMod val="60000"/>
                    <a:lumOff val="40000"/>
                  </a:schemeClr>
                </a:solidFill>
              </a:defRPr>
            </a:lvl4pPr>
            <a:lvl5pPr marL="0" indent="0" latinLnBrk="0">
              <a:buNone/>
              <a:defRPr lang="it-IT" sz="1200">
                <a:solidFill>
                  <a:schemeClr val="tx1">
                    <a:lumMod val="60000"/>
                    <a:lumOff val="40000"/>
                  </a:schemeClr>
                </a:solidFill>
              </a:defRPr>
            </a:lvl5pPr>
            <a:lvl6pPr marL="0" indent="0" latinLnBrk="0">
              <a:buNone/>
              <a:defRPr lang="it-IT" sz="1200">
                <a:solidFill>
                  <a:schemeClr val="tx1">
                    <a:lumMod val="60000"/>
                    <a:lumOff val="40000"/>
                  </a:schemeClr>
                </a:solidFill>
              </a:defRPr>
            </a:lvl6pPr>
            <a:lvl7pPr marL="0" indent="0" latinLnBrk="0">
              <a:buNone/>
              <a:defRPr lang="it-IT" sz="1200">
                <a:solidFill>
                  <a:schemeClr val="tx1">
                    <a:lumMod val="60000"/>
                    <a:lumOff val="40000"/>
                  </a:schemeClr>
                </a:solidFill>
              </a:defRPr>
            </a:lvl7pPr>
            <a:lvl8pPr marL="0" indent="0" latinLnBrk="0">
              <a:buNone/>
              <a:defRPr lang="it-IT" sz="1200">
                <a:solidFill>
                  <a:schemeClr val="tx1">
                    <a:lumMod val="60000"/>
                    <a:lumOff val="40000"/>
                  </a:schemeClr>
                </a:solidFill>
              </a:defRPr>
            </a:lvl8pPr>
            <a:lvl9pPr marL="0" indent="0" latinLnBrk="0">
              <a:buNone/>
              <a:defRPr lang="it-IT" sz="1200">
                <a:solidFill>
                  <a:schemeClr val="tx1">
                    <a:lumMod val="60000"/>
                    <a:lumOff val="40000"/>
                  </a:schemeClr>
                </a:solidFill>
              </a:defRPr>
            </a:lvl9pPr>
          </a:lstStyle>
          <a:p>
            <a:r>
              <a:rPr lang="it-IT"/>
              <a:t>Aggiungere una didascalia qui o eliminare il testo per aggiungere una didascalia a mano libera dopo la stampa dell'album. </a:t>
            </a:r>
          </a:p>
        </p:txBody>
      </p:sp>
    </p:spTree>
    <p:extLst>
      <p:ext uri="{BB962C8B-B14F-4D97-AF65-F5344CB8AC3E}">
        <p14:creationId xmlns:p14="http://schemas.microsoft.com/office/powerpoint/2010/main" val="129762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re immagini">
    <p:spTree>
      <p:nvGrpSpPr>
        <p:cNvPr id="1" name=""/>
        <p:cNvGrpSpPr/>
        <p:nvPr/>
      </p:nvGrpSpPr>
      <p:grpSpPr>
        <a:xfrm>
          <a:off x="0" y="0"/>
          <a:ext cx="0" cy="0"/>
          <a:chOff x="0" y="0"/>
          <a:chExt cx="0" cy="0"/>
        </a:xfrm>
      </p:grpSpPr>
      <p:sp>
        <p:nvSpPr>
          <p:cNvPr id="2" name="Titolo 1"/>
          <p:cNvSpPr>
            <a:spLocks noGrp="1"/>
          </p:cNvSpPr>
          <p:nvPr>
            <p:ph type="title"/>
          </p:nvPr>
        </p:nvSpPr>
        <p:spPr>
          <a:xfrm>
            <a:off x="7327900" y="3812875"/>
            <a:ext cx="4406899" cy="1672821"/>
          </a:xfrm>
        </p:spPr>
        <p:txBody>
          <a:bodyPr>
            <a:normAutofit/>
          </a:bodyPr>
          <a:lstStyle>
            <a:lvl1pPr latinLnBrk="0">
              <a:defRPr lang="it-IT" sz="4800"/>
            </a:lvl1pPr>
          </a:lstStyle>
          <a:p>
            <a:r>
              <a:rPr lang="it-IT"/>
              <a:t>Fare clic per modificare lo stile del titolo dello schema</a:t>
            </a:r>
          </a:p>
        </p:txBody>
      </p:sp>
      <p:sp>
        <p:nvSpPr>
          <p:cNvPr id="6" name="Segnaposto immagine 4"/>
          <p:cNvSpPr>
            <a:spLocks noGrp="1"/>
          </p:cNvSpPr>
          <p:nvPr>
            <p:ph type="pic" sz="quarter" idx="10"/>
          </p:nvPr>
        </p:nvSpPr>
        <p:spPr>
          <a:xfrm rot="300000">
            <a:off x="8811848" y="833013"/>
            <a:ext cx="2743200" cy="2441448"/>
          </a:xfrm>
          <a:solidFill>
            <a:schemeClr val="bg2"/>
          </a:solidFill>
          <a:ln w="152400">
            <a:solidFill>
              <a:schemeClr val="accent5"/>
            </a:solidFill>
            <a:miter lim="800000"/>
          </a:ln>
        </p:spPr>
        <p:txBody>
          <a:bodyPr lIns="0" tIns="365760">
            <a:noAutofit/>
          </a:bodyPr>
          <a:lstStyle>
            <a:lvl1pPr marL="0" indent="0" algn="ctr" latinLnBrk="0">
              <a:buNone/>
              <a:defRPr lang="it-IT" sz="2000"/>
            </a:lvl1pPr>
          </a:lstStyle>
          <a:p>
            <a:r>
              <a:rPr lang="it-IT"/>
              <a:t>Fare clic sull'icona per inserire un'immagine</a:t>
            </a:r>
          </a:p>
        </p:txBody>
      </p:sp>
      <p:sp>
        <p:nvSpPr>
          <p:cNvPr id="7" name="Segnaposto immagine 4"/>
          <p:cNvSpPr>
            <a:spLocks noGrp="1"/>
          </p:cNvSpPr>
          <p:nvPr>
            <p:ph type="pic" sz="quarter" idx="11"/>
          </p:nvPr>
        </p:nvSpPr>
        <p:spPr>
          <a:xfrm>
            <a:off x="617838" y="603504"/>
            <a:ext cx="5798388" cy="5650992"/>
          </a:xfrm>
          <a:solidFill>
            <a:schemeClr val="bg2"/>
          </a:solidFill>
          <a:ln w="152400">
            <a:solidFill>
              <a:schemeClr val="accent5"/>
            </a:solidFill>
            <a:miter lim="800000"/>
          </a:ln>
        </p:spPr>
        <p:txBody>
          <a:bodyPr lIns="0" tIns="365760">
            <a:noAutofit/>
          </a:bodyPr>
          <a:lstStyle>
            <a:lvl1pPr marL="0" indent="0" algn="ctr" latinLnBrk="0">
              <a:buNone/>
              <a:defRPr lang="it-IT" sz="2000"/>
            </a:lvl1pPr>
          </a:lstStyle>
          <a:p>
            <a:r>
              <a:rPr lang="it-IT"/>
              <a:t>Fare clic sull'icona per inserire un'immagine</a:t>
            </a:r>
          </a:p>
        </p:txBody>
      </p:sp>
      <p:sp>
        <p:nvSpPr>
          <p:cNvPr id="28" name="Segnaposto testo 10"/>
          <p:cNvSpPr>
            <a:spLocks noGrp="1"/>
          </p:cNvSpPr>
          <p:nvPr>
            <p:ph type="body" sz="quarter" idx="13" hasCustomPrompt="1"/>
          </p:nvPr>
        </p:nvSpPr>
        <p:spPr>
          <a:xfrm>
            <a:off x="7327900" y="5526881"/>
            <a:ext cx="4406900" cy="943379"/>
          </a:xfrm>
        </p:spPr>
        <p:txBody>
          <a:bodyPr>
            <a:noAutofit/>
          </a:bodyPr>
          <a:lstStyle>
            <a:lvl1pPr marL="0" indent="0" latinLnBrk="0">
              <a:lnSpc>
                <a:spcPct val="120000"/>
              </a:lnSpc>
              <a:spcBef>
                <a:spcPts val="0"/>
              </a:spcBef>
              <a:buNone/>
              <a:defRPr lang="it-IT" sz="1200">
                <a:solidFill>
                  <a:schemeClr val="tx1">
                    <a:lumMod val="60000"/>
                    <a:lumOff val="40000"/>
                  </a:schemeClr>
                </a:solidFill>
              </a:defRPr>
            </a:lvl1pPr>
            <a:lvl2pPr marL="0" indent="0" latinLnBrk="0">
              <a:buNone/>
              <a:defRPr lang="it-IT" sz="1200">
                <a:solidFill>
                  <a:schemeClr val="tx1">
                    <a:lumMod val="60000"/>
                    <a:lumOff val="40000"/>
                  </a:schemeClr>
                </a:solidFill>
              </a:defRPr>
            </a:lvl2pPr>
            <a:lvl3pPr marL="0" indent="0" latinLnBrk="0">
              <a:buNone/>
              <a:defRPr lang="it-IT" sz="1200">
                <a:solidFill>
                  <a:schemeClr val="tx1">
                    <a:lumMod val="60000"/>
                    <a:lumOff val="40000"/>
                  </a:schemeClr>
                </a:solidFill>
              </a:defRPr>
            </a:lvl3pPr>
            <a:lvl4pPr marL="0" indent="0" latinLnBrk="0">
              <a:buNone/>
              <a:defRPr lang="it-IT" sz="1200">
                <a:solidFill>
                  <a:schemeClr val="tx1">
                    <a:lumMod val="60000"/>
                    <a:lumOff val="40000"/>
                  </a:schemeClr>
                </a:solidFill>
              </a:defRPr>
            </a:lvl4pPr>
            <a:lvl5pPr marL="0" indent="0" latinLnBrk="0">
              <a:buNone/>
              <a:defRPr lang="it-IT" sz="1200">
                <a:solidFill>
                  <a:schemeClr val="tx1">
                    <a:lumMod val="60000"/>
                    <a:lumOff val="40000"/>
                  </a:schemeClr>
                </a:solidFill>
              </a:defRPr>
            </a:lvl5pPr>
            <a:lvl6pPr marL="0" indent="0" latinLnBrk="0">
              <a:buNone/>
              <a:defRPr lang="it-IT" sz="1200">
                <a:solidFill>
                  <a:schemeClr val="tx1">
                    <a:lumMod val="60000"/>
                    <a:lumOff val="40000"/>
                  </a:schemeClr>
                </a:solidFill>
              </a:defRPr>
            </a:lvl6pPr>
            <a:lvl7pPr marL="0" indent="0" latinLnBrk="0">
              <a:buNone/>
              <a:defRPr lang="it-IT" sz="1200">
                <a:solidFill>
                  <a:schemeClr val="tx1">
                    <a:lumMod val="60000"/>
                    <a:lumOff val="40000"/>
                  </a:schemeClr>
                </a:solidFill>
              </a:defRPr>
            </a:lvl7pPr>
            <a:lvl8pPr marL="0" indent="0" latinLnBrk="0">
              <a:buNone/>
              <a:defRPr lang="it-IT" sz="1200">
                <a:solidFill>
                  <a:schemeClr val="tx1">
                    <a:lumMod val="60000"/>
                    <a:lumOff val="40000"/>
                  </a:schemeClr>
                </a:solidFill>
              </a:defRPr>
            </a:lvl8pPr>
            <a:lvl9pPr marL="0" indent="0" latinLnBrk="0">
              <a:buNone/>
              <a:defRPr lang="it-IT" sz="1200">
                <a:solidFill>
                  <a:schemeClr val="tx1">
                    <a:lumMod val="60000"/>
                    <a:lumOff val="40000"/>
                  </a:schemeClr>
                </a:solidFill>
              </a:defRPr>
            </a:lvl9pPr>
          </a:lstStyle>
          <a:p>
            <a:r>
              <a:rPr lang="it-IT"/>
              <a:t>Aggiungere una didascalia qui o eliminare il testo per aggiungere una didascalia a mano libera dopo la stampa dell'album. </a:t>
            </a:r>
          </a:p>
        </p:txBody>
      </p:sp>
      <p:sp>
        <p:nvSpPr>
          <p:cNvPr id="31" name="Segnaposto immagine 4"/>
          <p:cNvSpPr>
            <a:spLocks noGrp="1"/>
          </p:cNvSpPr>
          <p:nvPr>
            <p:ph type="pic" sz="quarter" idx="14"/>
          </p:nvPr>
        </p:nvSpPr>
        <p:spPr>
          <a:xfrm rot="21360000">
            <a:off x="7288093" y="1228792"/>
            <a:ext cx="1682496" cy="2194560"/>
          </a:xfrm>
          <a:solidFill>
            <a:schemeClr val="bg2"/>
          </a:solidFill>
          <a:ln w="152400">
            <a:solidFill>
              <a:schemeClr val="accent6"/>
            </a:solidFill>
            <a:miter lim="800000"/>
          </a:ln>
        </p:spPr>
        <p:txBody>
          <a:bodyPr lIns="0" tIns="365760">
            <a:noAutofit/>
          </a:bodyPr>
          <a:lstStyle>
            <a:lvl1pPr marL="0" indent="0" algn="ctr" latinLnBrk="0">
              <a:buNone/>
              <a:defRPr lang="it-IT" sz="2000"/>
            </a:lvl1pPr>
          </a:lstStyle>
          <a:p>
            <a:r>
              <a:rPr lang="it-IT"/>
              <a:t>Fare clic sull'icona per inserire un'immagine</a:t>
            </a:r>
            <a:endParaRPr lang="it-IT" dirty="0"/>
          </a:p>
        </p:txBody>
      </p:sp>
    </p:spTree>
    <p:extLst>
      <p:ext uri="{BB962C8B-B14F-4D97-AF65-F5344CB8AC3E}">
        <p14:creationId xmlns:p14="http://schemas.microsoft.com/office/powerpoint/2010/main" val="33428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Due immagini A">
    <p:spTree>
      <p:nvGrpSpPr>
        <p:cNvPr id="1" name=""/>
        <p:cNvGrpSpPr/>
        <p:nvPr/>
      </p:nvGrpSpPr>
      <p:grpSpPr>
        <a:xfrm>
          <a:off x="0" y="0"/>
          <a:ext cx="0" cy="0"/>
          <a:chOff x="0" y="0"/>
          <a:chExt cx="0" cy="0"/>
        </a:xfrm>
      </p:grpSpPr>
      <p:sp>
        <p:nvSpPr>
          <p:cNvPr id="2" name="Titolo 1"/>
          <p:cNvSpPr>
            <a:spLocks noGrp="1"/>
          </p:cNvSpPr>
          <p:nvPr>
            <p:ph type="title"/>
          </p:nvPr>
        </p:nvSpPr>
        <p:spPr>
          <a:xfrm>
            <a:off x="457200" y="342901"/>
            <a:ext cx="5638800" cy="1257300"/>
          </a:xfrm>
        </p:spPr>
        <p:txBody>
          <a:bodyPr>
            <a:normAutofit/>
          </a:bodyPr>
          <a:lstStyle>
            <a:lvl1pPr latinLnBrk="0">
              <a:defRPr lang="it-IT" sz="4800"/>
            </a:lvl1pPr>
          </a:lstStyle>
          <a:p>
            <a:r>
              <a:rPr lang="it-IT"/>
              <a:t>Fare clic per modificare lo stile del titolo dello schema</a:t>
            </a:r>
          </a:p>
        </p:txBody>
      </p:sp>
      <p:sp>
        <p:nvSpPr>
          <p:cNvPr id="7" name="Segnaposto immagine 4"/>
          <p:cNvSpPr>
            <a:spLocks noGrp="1"/>
          </p:cNvSpPr>
          <p:nvPr>
            <p:ph type="pic" sz="quarter" idx="11"/>
          </p:nvPr>
        </p:nvSpPr>
        <p:spPr>
          <a:xfrm rot="21300000">
            <a:off x="559301" y="2002771"/>
            <a:ext cx="5760720" cy="3977640"/>
          </a:xfrm>
          <a:solidFill>
            <a:schemeClr val="bg2"/>
          </a:solidFill>
          <a:ln w="152400">
            <a:solidFill>
              <a:schemeClr val="accent6"/>
            </a:solidFill>
            <a:miter lim="800000"/>
          </a:ln>
        </p:spPr>
        <p:txBody>
          <a:bodyPr lIns="0" tIns="365760">
            <a:noAutofit/>
          </a:bodyPr>
          <a:lstStyle>
            <a:lvl1pPr marL="0" indent="0" algn="ctr" latinLnBrk="0">
              <a:buNone/>
              <a:defRPr lang="it-IT" sz="2000"/>
            </a:lvl1pPr>
          </a:lstStyle>
          <a:p>
            <a:r>
              <a:rPr lang="it-IT"/>
              <a:t>Fare clic sull'icona per inserire un'immagine</a:t>
            </a:r>
          </a:p>
        </p:txBody>
      </p:sp>
      <p:sp>
        <p:nvSpPr>
          <p:cNvPr id="28" name="Segnaposto testo 10"/>
          <p:cNvSpPr>
            <a:spLocks noGrp="1"/>
          </p:cNvSpPr>
          <p:nvPr>
            <p:ph type="body" sz="quarter" idx="13" hasCustomPrompt="1"/>
          </p:nvPr>
        </p:nvSpPr>
        <p:spPr>
          <a:xfrm>
            <a:off x="6724050" y="891731"/>
            <a:ext cx="4406900" cy="943379"/>
          </a:xfrm>
        </p:spPr>
        <p:txBody>
          <a:bodyPr>
            <a:noAutofit/>
          </a:bodyPr>
          <a:lstStyle>
            <a:lvl1pPr marL="0" indent="0" latinLnBrk="0">
              <a:lnSpc>
                <a:spcPct val="120000"/>
              </a:lnSpc>
              <a:spcBef>
                <a:spcPts val="0"/>
              </a:spcBef>
              <a:buNone/>
              <a:defRPr lang="it-IT" sz="1200">
                <a:solidFill>
                  <a:schemeClr val="tx1">
                    <a:lumMod val="60000"/>
                    <a:lumOff val="40000"/>
                  </a:schemeClr>
                </a:solidFill>
              </a:defRPr>
            </a:lvl1pPr>
            <a:lvl2pPr marL="0" indent="0" latinLnBrk="0">
              <a:buNone/>
              <a:defRPr lang="it-IT" sz="1200">
                <a:solidFill>
                  <a:schemeClr val="tx1">
                    <a:lumMod val="60000"/>
                    <a:lumOff val="40000"/>
                  </a:schemeClr>
                </a:solidFill>
              </a:defRPr>
            </a:lvl2pPr>
            <a:lvl3pPr marL="0" indent="0" latinLnBrk="0">
              <a:buNone/>
              <a:defRPr lang="it-IT" sz="1200">
                <a:solidFill>
                  <a:schemeClr val="tx1">
                    <a:lumMod val="60000"/>
                    <a:lumOff val="40000"/>
                  </a:schemeClr>
                </a:solidFill>
              </a:defRPr>
            </a:lvl3pPr>
            <a:lvl4pPr marL="0" indent="0" latinLnBrk="0">
              <a:buNone/>
              <a:defRPr lang="it-IT" sz="1200">
                <a:solidFill>
                  <a:schemeClr val="tx1">
                    <a:lumMod val="60000"/>
                    <a:lumOff val="40000"/>
                  </a:schemeClr>
                </a:solidFill>
              </a:defRPr>
            </a:lvl4pPr>
            <a:lvl5pPr marL="0" indent="0" latinLnBrk="0">
              <a:buNone/>
              <a:defRPr lang="it-IT" sz="1200">
                <a:solidFill>
                  <a:schemeClr val="tx1">
                    <a:lumMod val="60000"/>
                    <a:lumOff val="40000"/>
                  </a:schemeClr>
                </a:solidFill>
              </a:defRPr>
            </a:lvl5pPr>
            <a:lvl6pPr marL="0" indent="0" latinLnBrk="0">
              <a:buNone/>
              <a:defRPr lang="it-IT" sz="1200">
                <a:solidFill>
                  <a:schemeClr val="tx1">
                    <a:lumMod val="60000"/>
                    <a:lumOff val="40000"/>
                  </a:schemeClr>
                </a:solidFill>
              </a:defRPr>
            </a:lvl6pPr>
            <a:lvl7pPr marL="0" indent="0" latinLnBrk="0">
              <a:buNone/>
              <a:defRPr lang="it-IT" sz="1200">
                <a:solidFill>
                  <a:schemeClr val="tx1">
                    <a:lumMod val="60000"/>
                    <a:lumOff val="40000"/>
                  </a:schemeClr>
                </a:solidFill>
              </a:defRPr>
            </a:lvl7pPr>
            <a:lvl8pPr marL="0" indent="0" latinLnBrk="0">
              <a:buNone/>
              <a:defRPr lang="it-IT" sz="1200">
                <a:solidFill>
                  <a:schemeClr val="tx1">
                    <a:lumMod val="60000"/>
                    <a:lumOff val="40000"/>
                  </a:schemeClr>
                </a:solidFill>
              </a:defRPr>
            </a:lvl8pPr>
            <a:lvl9pPr marL="0" indent="0" latinLnBrk="0">
              <a:buNone/>
              <a:defRPr lang="it-IT" sz="1200">
                <a:solidFill>
                  <a:schemeClr val="tx1">
                    <a:lumMod val="60000"/>
                    <a:lumOff val="40000"/>
                  </a:schemeClr>
                </a:solidFill>
              </a:defRPr>
            </a:lvl9pPr>
          </a:lstStyle>
          <a:p>
            <a:r>
              <a:rPr lang="it-IT"/>
              <a:t>Aggiungere una didascalia qui o eliminare il testo per aggiungere una didascalia a mano libera dopo la stampa dell'album. </a:t>
            </a:r>
          </a:p>
        </p:txBody>
      </p:sp>
      <p:sp>
        <p:nvSpPr>
          <p:cNvPr id="12" name="Segnaposto immagine 4"/>
          <p:cNvSpPr>
            <a:spLocks noGrp="1"/>
          </p:cNvSpPr>
          <p:nvPr>
            <p:ph type="pic" sz="quarter" idx="14"/>
          </p:nvPr>
        </p:nvSpPr>
        <p:spPr>
          <a:xfrm rot="240000">
            <a:off x="5905609" y="2503392"/>
            <a:ext cx="5760720" cy="3749040"/>
          </a:xfrm>
          <a:solidFill>
            <a:schemeClr val="bg2"/>
          </a:solidFill>
          <a:ln w="152400">
            <a:solidFill>
              <a:schemeClr val="accent5"/>
            </a:solidFill>
            <a:miter lim="800000"/>
          </a:ln>
        </p:spPr>
        <p:txBody>
          <a:bodyPr lIns="0" tIns="365760">
            <a:noAutofit/>
          </a:bodyPr>
          <a:lstStyle>
            <a:lvl1pPr marL="0" indent="0" algn="ctr" latinLnBrk="0">
              <a:buNone/>
              <a:defRPr lang="it-IT" sz="2000"/>
            </a:lvl1pPr>
          </a:lstStyle>
          <a:p>
            <a:r>
              <a:rPr lang="it-IT"/>
              <a:t>Fare clic sull'icona per inserire un'immagine</a:t>
            </a:r>
          </a:p>
        </p:txBody>
      </p:sp>
    </p:spTree>
    <p:extLst>
      <p:ext uri="{BB962C8B-B14F-4D97-AF65-F5344CB8AC3E}">
        <p14:creationId xmlns:p14="http://schemas.microsoft.com/office/powerpoint/2010/main" val="394477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11/27/21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06554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Due immagini B">
    <p:spTree>
      <p:nvGrpSpPr>
        <p:cNvPr id="1" name=""/>
        <p:cNvGrpSpPr/>
        <p:nvPr/>
      </p:nvGrpSpPr>
      <p:grpSpPr>
        <a:xfrm>
          <a:off x="0" y="0"/>
          <a:ext cx="0" cy="0"/>
          <a:chOff x="0" y="0"/>
          <a:chExt cx="0" cy="0"/>
        </a:xfrm>
      </p:grpSpPr>
      <p:sp>
        <p:nvSpPr>
          <p:cNvPr id="2" name="Titolo 1"/>
          <p:cNvSpPr>
            <a:spLocks noGrp="1"/>
          </p:cNvSpPr>
          <p:nvPr>
            <p:ph type="title"/>
          </p:nvPr>
        </p:nvSpPr>
        <p:spPr>
          <a:xfrm>
            <a:off x="478299" y="4479086"/>
            <a:ext cx="3657600" cy="1921713"/>
          </a:xfrm>
        </p:spPr>
        <p:txBody>
          <a:bodyPr>
            <a:normAutofit/>
          </a:bodyPr>
          <a:lstStyle>
            <a:lvl1pPr latinLnBrk="0">
              <a:defRPr lang="it-IT" sz="3600"/>
            </a:lvl1pPr>
          </a:lstStyle>
          <a:p>
            <a:r>
              <a:rPr lang="it-IT"/>
              <a:t>Fare clic per modificare lo stile del titolo dello schema</a:t>
            </a:r>
          </a:p>
        </p:txBody>
      </p:sp>
      <p:sp>
        <p:nvSpPr>
          <p:cNvPr id="28" name="Segnaposto testo 10"/>
          <p:cNvSpPr>
            <a:spLocks noGrp="1"/>
          </p:cNvSpPr>
          <p:nvPr>
            <p:ph type="body" sz="quarter" idx="13" hasCustomPrompt="1"/>
          </p:nvPr>
        </p:nvSpPr>
        <p:spPr>
          <a:xfrm>
            <a:off x="5897913" y="685800"/>
            <a:ext cx="4941537" cy="943379"/>
          </a:xfrm>
        </p:spPr>
        <p:txBody>
          <a:bodyPr>
            <a:noAutofit/>
          </a:bodyPr>
          <a:lstStyle>
            <a:lvl1pPr marL="0" indent="0" latinLnBrk="0">
              <a:lnSpc>
                <a:spcPct val="120000"/>
              </a:lnSpc>
              <a:spcBef>
                <a:spcPts val="0"/>
              </a:spcBef>
              <a:buNone/>
              <a:defRPr lang="it-IT" sz="1200">
                <a:solidFill>
                  <a:schemeClr val="tx1">
                    <a:lumMod val="60000"/>
                    <a:lumOff val="40000"/>
                  </a:schemeClr>
                </a:solidFill>
              </a:defRPr>
            </a:lvl1pPr>
            <a:lvl2pPr marL="0" indent="0" latinLnBrk="0">
              <a:buNone/>
              <a:defRPr lang="it-IT" sz="1200">
                <a:solidFill>
                  <a:schemeClr val="tx1">
                    <a:lumMod val="60000"/>
                    <a:lumOff val="40000"/>
                  </a:schemeClr>
                </a:solidFill>
              </a:defRPr>
            </a:lvl2pPr>
            <a:lvl3pPr marL="0" indent="0" latinLnBrk="0">
              <a:buNone/>
              <a:defRPr lang="it-IT" sz="1200">
                <a:solidFill>
                  <a:schemeClr val="tx1">
                    <a:lumMod val="60000"/>
                    <a:lumOff val="40000"/>
                  </a:schemeClr>
                </a:solidFill>
              </a:defRPr>
            </a:lvl3pPr>
            <a:lvl4pPr marL="0" indent="0" latinLnBrk="0">
              <a:buNone/>
              <a:defRPr lang="it-IT" sz="1200">
                <a:solidFill>
                  <a:schemeClr val="tx1">
                    <a:lumMod val="60000"/>
                    <a:lumOff val="40000"/>
                  </a:schemeClr>
                </a:solidFill>
              </a:defRPr>
            </a:lvl4pPr>
            <a:lvl5pPr marL="0" indent="0" latinLnBrk="0">
              <a:buNone/>
              <a:defRPr lang="it-IT" sz="1200">
                <a:solidFill>
                  <a:schemeClr val="tx1">
                    <a:lumMod val="60000"/>
                    <a:lumOff val="40000"/>
                  </a:schemeClr>
                </a:solidFill>
              </a:defRPr>
            </a:lvl5pPr>
            <a:lvl6pPr marL="0" indent="0" latinLnBrk="0">
              <a:buNone/>
              <a:defRPr lang="it-IT" sz="1200">
                <a:solidFill>
                  <a:schemeClr val="tx1">
                    <a:lumMod val="60000"/>
                    <a:lumOff val="40000"/>
                  </a:schemeClr>
                </a:solidFill>
              </a:defRPr>
            </a:lvl6pPr>
            <a:lvl7pPr marL="0" indent="0" latinLnBrk="0">
              <a:buNone/>
              <a:defRPr lang="it-IT" sz="1200">
                <a:solidFill>
                  <a:schemeClr val="tx1">
                    <a:lumMod val="60000"/>
                    <a:lumOff val="40000"/>
                  </a:schemeClr>
                </a:solidFill>
              </a:defRPr>
            </a:lvl7pPr>
            <a:lvl8pPr marL="0" indent="0" latinLnBrk="0">
              <a:buNone/>
              <a:defRPr lang="it-IT" sz="1200">
                <a:solidFill>
                  <a:schemeClr val="tx1">
                    <a:lumMod val="60000"/>
                    <a:lumOff val="40000"/>
                  </a:schemeClr>
                </a:solidFill>
              </a:defRPr>
            </a:lvl8pPr>
            <a:lvl9pPr marL="0" indent="0" latinLnBrk="0">
              <a:buNone/>
              <a:defRPr lang="it-IT" sz="1200">
                <a:solidFill>
                  <a:schemeClr val="tx1">
                    <a:lumMod val="60000"/>
                    <a:lumOff val="40000"/>
                  </a:schemeClr>
                </a:solidFill>
              </a:defRPr>
            </a:lvl9pPr>
          </a:lstStyle>
          <a:p>
            <a:r>
              <a:rPr lang="it-IT"/>
              <a:t>Aggiungere una didascalia qui o eliminare il testo per aggiungere una didascalia a mano libera dopo la stampa dell'album. </a:t>
            </a:r>
          </a:p>
        </p:txBody>
      </p:sp>
      <p:sp>
        <p:nvSpPr>
          <p:cNvPr id="12" name="Segnaposto immagine 4"/>
          <p:cNvSpPr>
            <a:spLocks noGrp="1"/>
          </p:cNvSpPr>
          <p:nvPr>
            <p:ph type="pic" sz="quarter" idx="14"/>
          </p:nvPr>
        </p:nvSpPr>
        <p:spPr>
          <a:xfrm>
            <a:off x="609600" y="699751"/>
            <a:ext cx="4744994" cy="3474720"/>
          </a:xfrm>
          <a:solidFill>
            <a:schemeClr val="bg2"/>
          </a:solidFill>
          <a:ln w="152400">
            <a:solidFill>
              <a:schemeClr val="accent5"/>
            </a:solidFill>
            <a:miter lim="800000"/>
          </a:ln>
        </p:spPr>
        <p:txBody>
          <a:bodyPr lIns="0" tIns="365760">
            <a:noAutofit/>
          </a:bodyPr>
          <a:lstStyle>
            <a:lvl1pPr marL="0" indent="0" algn="ctr" latinLnBrk="0">
              <a:buNone/>
              <a:defRPr lang="it-IT" sz="2000"/>
            </a:lvl1pPr>
          </a:lstStyle>
          <a:p>
            <a:r>
              <a:rPr lang="it-IT"/>
              <a:t>Fare clic sull'icona per inserire un'immagine</a:t>
            </a:r>
          </a:p>
        </p:txBody>
      </p:sp>
      <p:sp>
        <p:nvSpPr>
          <p:cNvPr id="13" name="Segnaposto immagine 4"/>
          <p:cNvSpPr>
            <a:spLocks noGrp="1"/>
          </p:cNvSpPr>
          <p:nvPr>
            <p:ph type="pic" sz="quarter" idx="15"/>
          </p:nvPr>
        </p:nvSpPr>
        <p:spPr>
          <a:xfrm rot="180000">
            <a:off x="5049586" y="2131946"/>
            <a:ext cx="6583680" cy="4099381"/>
          </a:xfrm>
          <a:solidFill>
            <a:schemeClr val="bg2"/>
          </a:solidFill>
          <a:ln w="152400">
            <a:solidFill>
              <a:schemeClr val="accent6"/>
            </a:solidFill>
            <a:miter lim="800000"/>
          </a:ln>
        </p:spPr>
        <p:txBody>
          <a:bodyPr lIns="0" tIns="365760">
            <a:noAutofit/>
          </a:bodyPr>
          <a:lstStyle>
            <a:lvl1pPr marL="0" indent="0" algn="ctr" latinLnBrk="0">
              <a:buNone/>
              <a:defRPr lang="it-IT" sz="2000"/>
            </a:lvl1pPr>
          </a:lstStyle>
          <a:p>
            <a:r>
              <a:rPr lang="it-IT"/>
              <a:t>Fare clic sull'icona per inserire un'immagine</a:t>
            </a:r>
          </a:p>
        </p:txBody>
      </p:sp>
    </p:spTree>
    <p:extLst>
      <p:ext uri="{BB962C8B-B14F-4D97-AF65-F5344CB8AC3E}">
        <p14:creationId xmlns:p14="http://schemas.microsoft.com/office/powerpoint/2010/main" val="264351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Tre immagini B">
    <p:spTree>
      <p:nvGrpSpPr>
        <p:cNvPr id="1" name=""/>
        <p:cNvGrpSpPr/>
        <p:nvPr/>
      </p:nvGrpSpPr>
      <p:grpSpPr>
        <a:xfrm>
          <a:off x="0" y="0"/>
          <a:ext cx="0" cy="0"/>
          <a:chOff x="0" y="0"/>
          <a:chExt cx="0" cy="0"/>
        </a:xfrm>
      </p:grpSpPr>
      <p:sp>
        <p:nvSpPr>
          <p:cNvPr id="2" name="Titolo 1"/>
          <p:cNvSpPr>
            <a:spLocks noGrp="1"/>
          </p:cNvSpPr>
          <p:nvPr>
            <p:ph type="title"/>
          </p:nvPr>
        </p:nvSpPr>
        <p:spPr>
          <a:xfrm>
            <a:off x="457200" y="342901"/>
            <a:ext cx="11277600" cy="1257300"/>
          </a:xfrm>
        </p:spPr>
        <p:txBody>
          <a:bodyPr>
            <a:normAutofit/>
          </a:bodyPr>
          <a:lstStyle>
            <a:lvl1pPr latinLnBrk="0">
              <a:defRPr lang="it-IT" sz="4800"/>
            </a:lvl1pPr>
          </a:lstStyle>
          <a:p>
            <a:r>
              <a:rPr lang="it-IT"/>
              <a:t>Fare clic per modificare lo stile del titolo dello schema</a:t>
            </a:r>
          </a:p>
        </p:txBody>
      </p:sp>
      <p:sp>
        <p:nvSpPr>
          <p:cNvPr id="6" name="Segnaposto immagine 4"/>
          <p:cNvSpPr>
            <a:spLocks noGrp="1"/>
          </p:cNvSpPr>
          <p:nvPr>
            <p:ph type="pic" sz="quarter" idx="10"/>
          </p:nvPr>
        </p:nvSpPr>
        <p:spPr>
          <a:xfrm rot="300000">
            <a:off x="2132410" y="2248778"/>
            <a:ext cx="2743200" cy="2441448"/>
          </a:xfrm>
          <a:solidFill>
            <a:schemeClr val="bg2"/>
          </a:solidFill>
          <a:ln w="152400">
            <a:solidFill>
              <a:schemeClr val="accent6"/>
            </a:solidFill>
            <a:miter lim="800000"/>
          </a:ln>
        </p:spPr>
        <p:txBody>
          <a:bodyPr lIns="0" tIns="365760">
            <a:noAutofit/>
          </a:bodyPr>
          <a:lstStyle>
            <a:lvl1pPr marL="0" indent="0" algn="ctr" latinLnBrk="0">
              <a:buNone/>
              <a:defRPr lang="it-IT" sz="2000"/>
            </a:lvl1pPr>
          </a:lstStyle>
          <a:p>
            <a:r>
              <a:rPr lang="it-IT"/>
              <a:t>Fare clic sull'icona per inserire un'immagine</a:t>
            </a:r>
          </a:p>
        </p:txBody>
      </p:sp>
      <p:sp>
        <p:nvSpPr>
          <p:cNvPr id="7" name="Segnaposto immagine 4"/>
          <p:cNvSpPr>
            <a:spLocks noGrp="1"/>
          </p:cNvSpPr>
          <p:nvPr>
            <p:ph type="pic" sz="quarter" idx="11"/>
          </p:nvPr>
        </p:nvSpPr>
        <p:spPr>
          <a:xfrm>
            <a:off x="5511801" y="1761524"/>
            <a:ext cx="6070600" cy="4482757"/>
          </a:xfrm>
          <a:solidFill>
            <a:schemeClr val="bg2"/>
          </a:solidFill>
          <a:ln w="152400">
            <a:solidFill>
              <a:schemeClr val="accent5"/>
            </a:solidFill>
            <a:miter lim="800000"/>
          </a:ln>
        </p:spPr>
        <p:txBody>
          <a:bodyPr lIns="0" tIns="365760">
            <a:noAutofit/>
          </a:bodyPr>
          <a:lstStyle>
            <a:lvl1pPr marL="0" indent="0" algn="ctr" latinLnBrk="0">
              <a:buNone/>
              <a:defRPr lang="it-IT" sz="2000"/>
            </a:lvl1pPr>
          </a:lstStyle>
          <a:p>
            <a:r>
              <a:rPr lang="it-IT"/>
              <a:t>Fare clic sull'icona per inserire un'immagine</a:t>
            </a:r>
          </a:p>
        </p:txBody>
      </p:sp>
      <p:sp>
        <p:nvSpPr>
          <p:cNvPr id="28" name="Segnaposto testo 10"/>
          <p:cNvSpPr>
            <a:spLocks noGrp="1"/>
          </p:cNvSpPr>
          <p:nvPr>
            <p:ph type="body" sz="quarter" idx="13" hasCustomPrompt="1"/>
          </p:nvPr>
        </p:nvSpPr>
        <p:spPr>
          <a:xfrm>
            <a:off x="457200" y="5526881"/>
            <a:ext cx="4406900" cy="943379"/>
          </a:xfrm>
        </p:spPr>
        <p:txBody>
          <a:bodyPr>
            <a:noAutofit/>
          </a:bodyPr>
          <a:lstStyle>
            <a:lvl1pPr marL="0" indent="0" latinLnBrk="0">
              <a:lnSpc>
                <a:spcPct val="120000"/>
              </a:lnSpc>
              <a:spcBef>
                <a:spcPts val="0"/>
              </a:spcBef>
              <a:buNone/>
              <a:defRPr lang="it-IT" sz="1200">
                <a:solidFill>
                  <a:schemeClr val="tx1">
                    <a:lumMod val="60000"/>
                    <a:lumOff val="40000"/>
                  </a:schemeClr>
                </a:solidFill>
              </a:defRPr>
            </a:lvl1pPr>
            <a:lvl2pPr marL="0" indent="0" latinLnBrk="0">
              <a:buNone/>
              <a:defRPr lang="it-IT" sz="1200">
                <a:solidFill>
                  <a:schemeClr val="tx1">
                    <a:lumMod val="60000"/>
                    <a:lumOff val="40000"/>
                  </a:schemeClr>
                </a:solidFill>
              </a:defRPr>
            </a:lvl2pPr>
            <a:lvl3pPr marL="0" indent="0" latinLnBrk="0">
              <a:buNone/>
              <a:defRPr lang="it-IT" sz="1200">
                <a:solidFill>
                  <a:schemeClr val="tx1">
                    <a:lumMod val="60000"/>
                    <a:lumOff val="40000"/>
                  </a:schemeClr>
                </a:solidFill>
              </a:defRPr>
            </a:lvl3pPr>
            <a:lvl4pPr marL="0" indent="0" latinLnBrk="0">
              <a:buNone/>
              <a:defRPr lang="it-IT" sz="1200">
                <a:solidFill>
                  <a:schemeClr val="tx1">
                    <a:lumMod val="60000"/>
                    <a:lumOff val="40000"/>
                  </a:schemeClr>
                </a:solidFill>
              </a:defRPr>
            </a:lvl4pPr>
            <a:lvl5pPr marL="0" indent="0" latinLnBrk="0">
              <a:buNone/>
              <a:defRPr lang="it-IT" sz="1200">
                <a:solidFill>
                  <a:schemeClr val="tx1">
                    <a:lumMod val="60000"/>
                    <a:lumOff val="40000"/>
                  </a:schemeClr>
                </a:solidFill>
              </a:defRPr>
            </a:lvl5pPr>
            <a:lvl6pPr marL="0" indent="0" latinLnBrk="0">
              <a:buNone/>
              <a:defRPr lang="it-IT" sz="1200">
                <a:solidFill>
                  <a:schemeClr val="tx1">
                    <a:lumMod val="60000"/>
                    <a:lumOff val="40000"/>
                  </a:schemeClr>
                </a:solidFill>
              </a:defRPr>
            </a:lvl6pPr>
            <a:lvl7pPr marL="0" indent="0" latinLnBrk="0">
              <a:buNone/>
              <a:defRPr lang="it-IT" sz="1200">
                <a:solidFill>
                  <a:schemeClr val="tx1">
                    <a:lumMod val="60000"/>
                    <a:lumOff val="40000"/>
                  </a:schemeClr>
                </a:solidFill>
              </a:defRPr>
            </a:lvl7pPr>
            <a:lvl8pPr marL="0" indent="0" latinLnBrk="0">
              <a:buNone/>
              <a:defRPr lang="it-IT" sz="1200">
                <a:solidFill>
                  <a:schemeClr val="tx1">
                    <a:lumMod val="60000"/>
                    <a:lumOff val="40000"/>
                  </a:schemeClr>
                </a:solidFill>
              </a:defRPr>
            </a:lvl8pPr>
            <a:lvl9pPr marL="0" indent="0" latinLnBrk="0">
              <a:buNone/>
              <a:defRPr lang="it-IT" sz="1200">
                <a:solidFill>
                  <a:schemeClr val="tx1">
                    <a:lumMod val="60000"/>
                    <a:lumOff val="40000"/>
                  </a:schemeClr>
                </a:solidFill>
              </a:defRPr>
            </a:lvl9pPr>
          </a:lstStyle>
          <a:p>
            <a:r>
              <a:rPr lang="it-IT"/>
              <a:t>Aggiungere una didascalia qui o eliminare il testo per aggiungere una didascalia a mano libera dopo la stampa dell'album. </a:t>
            </a:r>
          </a:p>
        </p:txBody>
      </p:sp>
      <p:sp>
        <p:nvSpPr>
          <p:cNvPr id="31" name="Segnaposto immagine 4"/>
          <p:cNvSpPr>
            <a:spLocks noGrp="1"/>
          </p:cNvSpPr>
          <p:nvPr>
            <p:ph type="pic" sz="quarter" idx="14"/>
          </p:nvPr>
        </p:nvSpPr>
        <p:spPr>
          <a:xfrm rot="21360000">
            <a:off x="608655" y="2644557"/>
            <a:ext cx="1682496" cy="2194560"/>
          </a:xfrm>
          <a:solidFill>
            <a:schemeClr val="bg2"/>
          </a:solidFill>
          <a:ln w="152400">
            <a:solidFill>
              <a:schemeClr val="accent5"/>
            </a:solidFill>
            <a:miter lim="800000"/>
          </a:ln>
        </p:spPr>
        <p:txBody>
          <a:bodyPr lIns="0" tIns="365760">
            <a:noAutofit/>
          </a:bodyPr>
          <a:lstStyle>
            <a:lvl1pPr marL="0" indent="0" algn="ctr" latinLnBrk="0">
              <a:buNone/>
              <a:defRPr lang="it-IT" sz="2000"/>
            </a:lvl1pPr>
          </a:lstStyle>
          <a:p>
            <a:r>
              <a:rPr lang="it-IT"/>
              <a:t>Fare clic sull'icona per inserire un'immagine</a:t>
            </a:r>
          </a:p>
        </p:txBody>
      </p:sp>
    </p:spTree>
    <p:extLst>
      <p:ext uri="{BB962C8B-B14F-4D97-AF65-F5344CB8AC3E}">
        <p14:creationId xmlns:p14="http://schemas.microsoft.com/office/powerpoint/2010/main" val="410730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41410" y="3073397"/>
            <a:ext cx="4878391" cy="271780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3073397"/>
            <a:ext cx="4875210" cy="271780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11/27/21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428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11/27/21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68658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2780EB-DA8E-4119-92C3-325CCEAABAC4}" type="datetimeFigureOut">
              <a:rPr lang="it-IT" smtClean="0"/>
              <a:pPr/>
              <a:t>27/11/21</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670645A-F9B6-4347-860F-FE9ED88D0C60}" type="slidenum">
              <a:rPr lang="it-IT" smtClean="0"/>
              <a:pPr/>
              <a:t>‹N›</a:t>
            </a:fld>
            <a:endParaRPr lang="it-IT"/>
          </a:p>
        </p:txBody>
      </p:sp>
    </p:spTree>
    <p:extLst>
      <p:ext uri="{BB962C8B-B14F-4D97-AF65-F5344CB8AC3E}">
        <p14:creationId xmlns:p14="http://schemas.microsoft.com/office/powerpoint/2010/main" val="1341604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11/27/21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391529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11/27/21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34084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image" Target="../media/image2.png"/><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theme" Target="../theme/theme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081066" y="618518"/>
            <a:ext cx="9905998" cy="1478570"/>
          </a:xfrm>
          <a:prstGeom prst="rect">
            <a:avLst/>
          </a:prstGeom>
        </p:spPr>
        <p:txBody>
          <a:bodyPr vert="horz" lIns="91440" tIns="45720" rIns="91440" bIns="45720" rtlCol="0" anchor="ctr">
            <a:normAutofit/>
          </a:bodyPr>
          <a:lstStyle/>
          <a:p>
            <a:endParaRPr lang="it-IT" noProof="0"/>
          </a:p>
        </p:txBody>
      </p:sp>
      <p:sp>
        <p:nvSpPr>
          <p:cNvPr id="3" name="Text Placeholder 2"/>
          <p:cNvSpPr>
            <a:spLocks noGrp="1"/>
          </p:cNvSpPr>
          <p:nvPr>
            <p:ph type="body" idx="1"/>
          </p:nvPr>
        </p:nvSpPr>
        <p:spPr>
          <a:xfrm>
            <a:off x="1081065" y="2249487"/>
            <a:ext cx="9905999" cy="3541714"/>
          </a:xfrm>
          <a:prstGeom prst="rect">
            <a:avLst/>
          </a:prstGeom>
        </p:spPr>
        <p:txBody>
          <a:bodyPr vert="horz" lIns="91440" tIns="45720" rIns="91440" bIns="45720" rtlCol="0">
            <a:normAutofit/>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E2780EB-DA8E-4119-92C3-325CCEAABAC4}" type="datetimeFigureOut">
              <a:rPr lang="it-IT" smtClean="0"/>
              <a:pPr/>
              <a:t>27/11/21</a:t>
            </a:fld>
            <a:endParaRPr lang="it-IT"/>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670645A-F9B6-4347-860F-FE9ED88D0C60}" type="slidenum">
              <a:rPr lang="it-IT" smtClean="0"/>
              <a:pPr/>
              <a:t>‹N›</a:t>
            </a:fld>
            <a:endParaRPr lang="it-IT"/>
          </a:p>
        </p:txBody>
      </p:sp>
    </p:spTree>
    <p:extLst>
      <p:ext uri="{BB962C8B-B14F-4D97-AF65-F5344CB8AC3E}">
        <p14:creationId xmlns:p14="http://schemas.microsoft.com/office/powerpoint/2010/main" val="2369869873"/>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5">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E2780EB-DA8E-4119-92C3-325CCEAABAC4}" type="datetimeFigureOut">
              <a:rPr lang="it-IT" smtClean="0"/>
              <a:pPr/>
              <a:t>27/11/21</a:t>
            </a:fld>
            <a:endParaRPr lang="it-IT"/>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670645A-F9B6-4347-860F-FE9ED88D0C60}" type="slidenum">
              <a:rPr lang="it-IT" smtClean="0"/>
              <a:pPr/>
              <a:t>‹N›</a:t>
            </a:fld>
            <a:endParaRPr lang="it-IT"/>
          </a:p>
        </p:txBody>
      </p:sp>
    </p:spTree>
    <p:extLst>
      <p:ext uri="{BB962C8B-B14F-4D97-AF65-F5344CB8AC3E}">
        <p14:creationId xmlns:p14="http://schemas.microsoft.com/office/powerpoint/2010/main" val="701143168"/>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15.tif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7.tiff"/></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19.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2.tiff"/><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jpeg"/><Relationship Id="rId7" Type="http://schemas.openxmlformats.org/officeDocument/2006/relationships/diagramQuickStyle" Target="../diagrams/quickStyle2.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png"/><Relationship Id="rId9" Type="http://schemas.microsoft.com/office/2007/relationships/diagramDrawing" Target="../diagrams/drawing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6.tiff"/></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8.tiff"/></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pa vergogna per abusi preti pedofili Francia">
            <a:extLst>
              <a:ext uri="{FF2B5EF4-FFF2-40B4-BE49-F238E27FC236}">
                <a16:creationId xmlns:a16="http://schemas.microsoft.com/office/drawing/2014/main" id="{AE6B90BB-7BB0-B34A-9D94-107571214A2C}"/>
              </a:ext>
            </a:extLst>
          </p:cNvPr>
          <p:cNvPicPr>
            <a:picLocks noGrp="1" noChangeAspect="1" noChangeArrowheads="1"/>
          </p:cNvPicPr>
          <p:nvPr>
            <p:ph type="pic" sz="quarter" idx="10"/>
          </p:nvPr>
        </p:nvPicPr>
        <p:blipFill rotWithShape="1">
          <a:blip r:embed="rId3">
            <a:duotone>
              <a:prstClr val="black"/>
              <a:schemeClr val="accent5">
                <a:tint val="45000"/>
                <a:satMod val="400000"/>
              </a:schemeClr>
            </a:duotone>
            <a:alphaModFix/>
            <a:extLst>
              <a:ext uri="{28A0092B-C50C-407E-A947-70E740481C1C}">
                <a14:useLocalDpi xmlns:a14="http://schemas.microsoft.com/office/drawing/2010/main" val="0"/>
              </a:ext>
            </a:extLst>
          </a:blip>
          <a:srcRect l="14163" t="7359" b="6221"/>
          <a:stretch/>
        </p:blipFill>
        <p:spPr bwMode="auto">
          <a:xfrm>
            <a:off x="-76204" y="-2"/>
            <a:ext cx="12192003" cy="7364896"/>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ctrTitle"/>
          </p:nvPr>
        </p:nvSpPr>
        <p:spPr>
          <a:xfrm>
            <a:off x="3820997" y="3333870"/>
            <a:ext cx="7985919" cy="1851892"/>
          </a:xfrm>
          <a:solidFill>
            <a:schemeClr val="tx1">
              <a:alpha val="33000"/>
            </a:schemeClr>
          </a:solidFill>
        </p:spPr>
        <p:txBody>
          <a:bodyPr vert="horz" lIns="91440" tIns="45720" rIns="91440" bIns="45720" rtlCol="0" anchor="ctr">
            <a:normAutofit/>
          </a:bodyPr>
          <a:lstStyle/>
          <a:p>
            <a:r>
              <a:rPr lang="es-ES_tradnl" sz="4800" noProof="0" dirty="0">
                <a:solidFill>
                  <a:srgbClr val="011893"/>
                </a:solidFill>
              </a:rPr>
              <a:t>ETICA DE LA ANIMACIÓN-FORMACIÓN-VOCACIONAL</a:t>
            </a:r>
          </a:p>
        </p:txBody>
      </p:sp>
      <p:sp>
        <p:nvSpPr>
          <p:cNvPr id="3" name="Sottotitolo 2"/>
          <p:cNvSpPr>
            <a:spLocks noGrp="1"/>
          </p:cNvSpPr>
          <p:nvPr>
            <p:ph type="subTitle" idx="1"/>
          </p:nvPr>
        </p:nvSpPr>
        <p:spPr>
          <a:xfrm>
            <a:off x="4086225" y="4709248"/>
            <a:ext cx="6857999" cy="953029"/>
          </a:xfrm>
        </p:spPr>
        <p:txBody>
          <a:bodyPr vert="horz" lIns="91440" tIns="45720" rIns="91440" bIns="45720" rtlCol="0">
            <a:normAutofit/>
          </a:bodyPr>
          <a:lstStyle/>
          <a:p>
            <a:pPr>
              <a:spcBef>
                <a:spcPts val="1000"/>
              </a:spcBef>
            </a:pPr>
            <a:r>
              <a:rPr lang="es-ES_tradnl" sz="2000" b="1" noProof="0" dirty="0">
                <a:solidFill>
                  <a:srgbClr val="011893"/>
                </a:solidFill>
                <a:latin typeface="MARKER FELT THIN" panose="02000400000000000000" pitchFamily="2" charset="77"/>
              </a:rPr>
              <a:t>Mario Oscar Llanos</a:t>
            </a:r>
          </a:p>
        </p:txBody>
      </p:sp>
    </p:spTree>
    <p:extLst>
      <p:ext uri="{BB962C8B-B14F-4D97-AF65-F5344CB8AC3E}">
        <p14:creationId xmlns:p14="http://schemas.microsoft.com/office/powerpoint/2010/main" val="133475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egnaposto immagine 12"/>
          <p:cNvSpPr>
            <a:spLocks noGrp="1"/>
          </p:cNvSpPr>
          <p:nvPr>
            <p:ph type="pic" sz="quarter" idx="14"/>
          </p:nvPr>
        </p:nvSpPr>
        <p:spPr>
          <a:xfrm rot="240000">
            <a:off x="6165102" y="2437584"/>
            <a:ext cx="5760720" cy="3749040"/>
          </a:xfrm>
        </p:spPr>
      </p:sp>
      <p:sp>
        <p:nvSpPr>
          <p:cNvPr id="10" name="Titolo 9"/>
          <p:cNvSpPr>
            <a:spLocks noGrp="1"/>
          </p:cNvSpPr>
          <p:nvPr>
            <p:ph type="title"/>
          </p:nvPr>
        </p:nvSpPr>
        <p:spPr/>
        <p:txBody>
          <a:bodyPr>
            <a:noAutofit/>
          </a:bodyPr>
          <a:lstStyle/>
          <a:p>
            <a:r>
              <a:rPr lang="es-ES_tradnl" sz="3600" noProof="0" dirty="0">
                <a:solidFill>
                  <a:srgbClr val="002060"/>
                </a:solidFill>
              </a:rPr>
              <a:t>TRASGRESION SEXUAL EN LA RELACIÓN DE AYUDA</a:t>
            </a:r>
          </a:p>
        </p:txBody>
      </p:sp>
      <p:sp>
        <p:nvSpPr>
          <p:cNvPr id="12" name="Segnaposto testo 11"/>
          <p:cNvSpPr>
            <a:spLocks noGrp="1"/>
          </p:cNvSpPr>
          <p:nvPr>
            <p:ph type="body" sz="quarter" idx="13"/>
          </p:nvPr>
        </p:nvSpPr>
        <p:spPr>
          <a:xfrm rot="256330">
            <a:off x="6249483" y="2621011"/>
            <a:ext cx="5484233" cy="3403328"/>
          </a:xfrm>
          <a:solidFill>
            <a:srgbClr val="011893"/>
          </a:solidFill>
        </p:spPr>
        <p:txBody>
          <a:bodyPr anchor="ctr"/>
          <a:lstStyle/>
          <a:p>
            <a:pPr algn="r"/>
            <a:r>
              <a:rPr lang="es-ES_tradnl" sz="3600" noProof="0" dirty="0"/>
              <a:t>La transgresión sexual puede verificarse en la </a:t>
            </a:r>
            <a:r>
              <a:rPr lang="es-ES_tradnl" sz="3600" noProof="0" dirty="0" err="1"/>
              <a:t>RdA</a:t>
            </a:r>
            <a:r>
              <a:rPr lang="es-ES_tradnl" sz="3600" noProof="0" dirty="0"/>
              <a:t>… </a:t>
            </a:r>
          </a:p>
          <a:p>
            <a:pPr algn="r"/>
            <a:r>
              <a:rPr lang="es-ES_tradnl" sz="3600" noProof="0" dirty="0">
                <a:solidFill>
                  <a:srgbClr val="FFD579"/>
                </a:solidFill>
              </a:rPr>
              <a:t>== &gt; prevenir, prevenir, prevenir…</a:t>
            </a:r>
          </a:p>
        </p:txBody>
      </p:sp>
      <p:pic>
        <p:nvPicPr>
          <p:cNvPr id="2" name="Segnaposto immagine 1">
            <a:extLst>
              <a:ext uri="{FF2B5EF4-FFF2-40B4-BE49-F238E27FC236}">
                <a16:creationId xmlns:a16="http://schemas.microsoft.com/office/drawing/2014/main" id="{DFD7DB2A-2EA3-1344-B4A0-92429165AD95}"/>
              </a:ext>
            </a:extLst>
          </p:cNvPr>
          <p:cNvPicPr>
            <a:picLocks noGrp="1" noChangeAspect="1"/>
          </p:cNvPicPr>
          <p:nvPr>
            <p:ph type="pic" sz="quarter" idx="11"/>
          </p:nvPr>
        </p:nvPicPr>
        <p:blipFill>
          <a:blip r:embed="rId3">
            <a:extLst>
              <a:ext uri="{BEBA8EAE-BF5A-486C-A8C5-ECC9F3942E4B}">
                <a14:imgProps xmlns:a14="http://schemas.microsoft.com/office/drawing/2010/main">
                  <a14:imgLayer r:embed="rId4">
                    <a14:imgEffect>
                      <a14:artisticPaintStrokes/>
                    </a14:imgEffect>
                    <a14:imgEffect>
                      <a14:sharpenSoften amount="50000"/>
                    </a14:imgEffect>
                  </a14:imgLayer>
                </a14:imgProps>
              </a:ext>
            </a:extLst>
          </a:blip>
          <a:srcRect l="8944" r="8944"/>
          <a:stretch>
            <a:fillRect/>
          </a:stretch>
        </p:blipFill>
        <p:spPr>
          <a:prstGeom prst="rect">
            <a:avLst/>
          </a:prstGeom>
        </p:spPr>
      </p:pic>
    </p:spTree>
    <p:extLst>
      <p:ext uri="{BB962C8B-B14F-4D97-AF65-F5344CB8AC3E}">
        <p14:creationId xmlns:p14="http://schemas.microsoft.com/office/powerpoint/2010/main" val="375015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1" name="Group 10">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3"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6"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1"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3"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5"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6"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67" name="Group 66">
            <a:extLst>
              <a:ext uri="{FF2B5EF4-FFF2-40B4-BE49-F238E27FC236}">
                <a16:creationId xmlns:a16="http://schemas.microsoft.com/office/drawing/2014/main" id="{096A8A5D-137F-4A8A-9811-F7A867F0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68" name="Rectangle 67">
              <a:extLst>
                <a:ext uri="{FF2B5EF4-FFF2-40B4-BE49-F238E27FC236}">
                  <a16:creationId xmlns:a16="http://schemas.microsoft.com/office/drawing/2014/main" id="{6EA64E00-438F-4B4F-9366-7A7230A9A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9" name="Picture 2">
              <a:extLst>
                <a:ext uri="{FF2B5EF4-FFF2-40B4-BE49-F238E27FC236}">
                  <a16:creationId xmlns:a16="http://schemas.microsoft.com/office/drawing/2014/main" id="{59E6386A-8042-4EC7-A981-EFAC2ACB89D5}"/>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olo 1">
            <a:extLst>
              <a:ext uri="{FF2B5EF4-FFF2-40B4-BE49-F238E27FC236}">
                <a16:creationId xmlns:a16="http://schemas.microsoft.com/office/drawing/2014/main" id="{A26CD744-24A3-124A-B758-6D8728960B2C}"/>
              </a:ext>
            </a:extLst>
          </p:cNvPr>
          <p:cNvSpPr>
            <a:spLocks noGrp="1"/>
          </p:cNvSpPr>
          <p:nvPr>
            <p:ph type="title"/>
          </p:nvPr>
        </p:nvSpPr>
        <p:spPr>
          <a:xfrm>
            <a:off x="5108601" y="9525"/>
            <a:ext cx="6907186" cy="6858000"/>
          </a:xfrm>
          <a:solidFill>
            <a:schemeClr val="accent5">
              <a:lumMod val="50000"/>
            </a:schemeClr>
          </a:solidFill>
        </p:spPr>
        <p:txBody>
          <a:bodyPr vert="horz" lIns="91440" tIns="45720" rIns="91440" bIns="45720" rtlCol="0" anchor="ctr">
            <a:normAutofit/>
          </a:bodyPr>
          <a:lstStyle/>
          <a:p>
            <a:r>
              <a:rPr lang="es-ES_tradnl" sz="2800" noProof="0" dirty="0"/>
              <a:t>LA DEPENDENCIA DEL GRUPO</a:t>
            </a:r>
            <a:br>
              <a:rPr lang="es-ES_tradnl" sz="2800" noProof="0" dirty="0"/>
            </a:br>
            <a:r>
              <a:rPr lang="es-ES_tradnl" sz="2800" noProof="0" dirty="0"/>
              <a:t>* El grupo es expresión de necesidad de pertenencia</a:t>
            </a:r>
            <a:br>
              <a:rPr lang="es-ES_tradnl" sz="2800" noProof="0" dirty="0"/>
            </a:br>
            <a:r>
              <a:rPr lang="es-ES_tradnl" sz="2800" noProof="0" dirty="0"/>
              <a:t>* puede crear dependencia en el individuo</a:t>
            </a:r>
            <a:br>
              <a:rPr lang="es-ES_tradnl" sz="2800" noProof="0" dirty="0"/>
            </a:br>
            <a:r>
              <a:rPr lang="es-ES_tradnl" sz="2800" noProof="0" dirty="0"/>
              <a:t>* puede facilitar el abuso psicológico, el control de emociones y de la mentalidad, y el comportamientos sectario</a:t>
            </a:r>
            <a:br>
              <a:rPr lang="es-ES_tradnl" sz="2800" noProof="0" dirty="0"/>
            </a:br>
            <a:r>
              <a:rPr lang="es-ES_tradnl" sz="2800" noProof="0" dirty="0"/>
              <a:t>* Puede manipular al individuo con exclusivismo y clausura, con persuasión o violencia negando </a:t>
            </a:r>
            <a:r>
              <a:rPr lang="es-ES_tradnl" sz="2800" noProof="0" dirty="0" err="1"/>
              <a:t>autonomia</a:t>
            </a:r>
            <a:r>
              <a:rPr lang="es-ES_tradnl" sz="2800" noProof="0" dirty="0"/>
              <a:t> y libertad</a:t>
            </a:r>
            <a:br>
              <a:rPr lang="es-ES_tradnl" sz="2800" noProof="0" dirty="0"/>
            </a:br>
            <a:r>
              <a:rPr lang="es-ES_tradnl" sz="2800" noProof="0" dirty="0"/>
              <a:t>* Pérdida de la individualidad; prevale el «yo grupal». </a:t>
            </a:r>
            <a:br>
              <a:rPr lang="es-ES_tradnl" sz="2800" noProof="0" dirty="0"/>
            </a:br>
            <a:r>
              <a:rPr lang="es-ES_tradnl" sz="2800" noProof="0" dirty="0"/>
              <a:t>* Solución: refuerzo de los individuos; conciencia del vínculo.</a:t>
            </a:r>
            <a:br>
              <a:rPr lang="es-ES_tradnl" sz="2800" noProof="0" dirty="0"/>
            </a:br>
            <a:r>
              <a:rPr lang="es-ES_tradnl" sz="2800" noProof="0" dirty="0"/>
              <a:t>* </a:t>
            </a:r>
            <a:r>
              <a:rPr lang="es-ES_tradnl" sz="2800" noProof="0" dirty="0" err="1"/>
              <a:t>ExitConunselling</a:t>
            </a:r>
            <a:r>
              <a:rPr lang="es-ES_tradnl" sz="2800" noProof="0" dirty="0"/>
              <a:t>: desintoxicación.</a:t>
            </a:r>
          </a:p>
        </p:txBody>
      </p:sp>
      <p:grpSp>
        <p:nvGrpSpPr>
          <p:cNvPr id="71" name="Group 70">
            <a:extLst>
              <a:ext uri="{FF2B5EF4-FFF2-40B4-BE49-F238E27FC236}">
                <a16:creationId xmlns:a16="http://schemas.microsoft.com/office/drawing/2014/main" id="{0FA686C7-6B08-416F-AEF3-C204079363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72" name="Rectangle 5">
              <a:extLst>
                <a:ext uri="{FF2B5EF4-FFF2-40B4-BE49-F238E27FC236}">
                  <a16:creationId xmlns:a16="http://schemas.microsoft.com/office/drawing/2014/main" id="{2BBDDDB2-3938-4066-91BA-4907AF8826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73" name="Freeform 6">
              <a:extLst>
                <a:ext uri="{FF2B5EF4-FFF2-40B4-BE49-F238E27FC236}">
                  <a16:creationId xmlns:a16="http://schemas.microsoft.com/office/drawing/2014/main" id="{D2125FCC-F305-4C4C-9CB1-14B83ADD73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4" name="Freeform 7">
              <a:extLst>
                <a:ext uri="{FF2B5EF4-FFF2-40B4-BE49-F238E27FC236}">
                  <a16:creationId xmlns:a16="http://schemas.microsoft.com/office/drawing/2014/main" id="{96643530-0EE0-4AC8-8241-ED8E26ED83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5" name="Rectangle 8">
              <a:extLst>
                <a:ext uri="{FF2B5EF4-FFF2-40B4-BE49-F238E27FC236}">
                  <a16:creationId xmlns:a16="http://schemas.microsoft.com/office/drawing/2014/main" id="{A784F0C8-95D3-4D7D-8FA9-326D3DEA266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76" name="Freeform 9">
              <a:extLst>
                <a:ext uri="{FF2B5EF4-FFF2-40B4-BE49-F238E27FC236}">
                  <a16:creationId xmlns:a16="http://schemas.microsoft.com/office/drawing/2014/main" id="{4D49008E-3A2F-4C2C-85EB-1D228F38E6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7" name="Freeform 10">
              <a:extLst>
                <a:ext uri="{FF2B5EF4-FFF2-40B4-BE49-F238E27FC236}">
                  <a16:creationId xmlns:a16="http://schemas.microsoft.com/office/drawing/2014/main" id="{B09CB0F8-91EE-4A04-91CD-9B9D390ED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8" name="Freeform 11">
              <a:extLst>
                <a:ext uri="{FF2B5EF4-FFF2-40B4-BE49-F238E27FC236}">
                  <a16:creationId xmlns:a16="http://schemas.microsoft.com/office/drawing/2014/main" id="{954CB039-9A52-4C07-BDB1-747876D86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9" name="Freeform 12">
              <a:extLst>
                <a:ext uri="{FF2B5EF4-FFF2-40B4-BE49-F238E27FC236}">
                  <a16:creationId xmlns:a16="http://schemas.microsoft.com/office/drawing/2014/main" id="{AD9FE313-C425-42A8-92A9-82E74C4096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0" name="Freeform 13">
              <a:extLst>
                <a:ext uri="{FF2B5EF4-FFF2-40B4-BE49-F238E27FC236}">
                  <a16:creationId xmlns:a16="http://schemas.microsoft.com/office/drawing/2014/main" id="{CD506FC5-3A23-48B7-9771-7B77E6DA0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1" name="Freeform 14">
              <a:extLst>
                <a:ext uri="{FF2B5EF4-FFF2-40B4-BE49-F238E27FC236}">
                  <a16:creationId xmlns:a16="http://schemas.microsoft.com/office/drawing/2014/main" id="{6FF54CDF-21B0-46AE-B402-234E62F9D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2" name="Freeform 15">
              <a:extLst>
                <a:ext uri="{FF2B5EF4-FFF2-40B4-BE49-F238E27FC236}">
                  <a16:creationId xmlns:a16="http://schemas.microsoft.com/office/drawing/2014/main" id="{EE88784D-C24D-4FBD-AF34-85BA74966F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3" name="Freeform 16">
              <a:extLst>
                <a:ext uri="{FF2B5EF4-FFF2-40B4-BE49-F238E27FC236}">
                  <a16:creationId xmlns:a16="http://schemas.microsoft.com/office/drawing/2014/main" id="{F524C128-9723-4A4D-BFB5-7EBD5B24FB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4" name="Freeform 17">
              <a:extLst>
                <a:ext uri="{FF2B5EF4-FFF2-40B4-BE49-F238E27FC236}">
                  <a16:creationId xmlns:a16="http://schemas.microsoft.com/office/drawing/2014/main" id="{9C742EF7-4F82-4B4A-9693-4F794B6A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5" name="Freeform 18">
              <a:extLst>
                <a:ext uri="{FF2B5EF4-FFF2-40B4-BE49-F238E27FC236}">
                  <a16:creationId xmlns:a16="http://schemas.microsoft.com/office/drawing/2014/main" id="{0265747A-2114-4F0F-81B6-618FD38958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6" name="Freeform 19">
              <a:extLst>
                <a:ext uri="{FF2B5EF4-FFF2-40B4-BE49-F238E27FC236}">
                  <a16:creationId xmlns:a16="http://schemas.microsoft.com/office/drawing/2014/main" id="{99E488E3-470E-4FC6-A3B0-141DF162D8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7" name="Freeform 20">
              <a:extLst>
                <a:ext uri="{FF2B5EF4-FFF2-40B4-BE49-F238E27FC236}">
                  <a16:creationId xmlns:a16="http://schemas.microsoft.com/office/drawing/2014/main" id="{612B7DC5-03F3-4B7B-9520-D66144F168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8" name="Freeform 21">
              <a:extLst>
                <a:ext uri="{FF2B5EF4-FFF2-40B4-BE49-F238E27FC236}">
                  <a16:creationId xmlns:a16="http://schemas.microsoft.com/office/drawing/2014/main" id="{B2355AA2-DB69-485A-B600-E3DF02F2DF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9" name="Freeform 22">
              <a:extLst>
                <a:ext uri="{FF2B5EF4-FFF2-40B4-BE49-F238E27FC236}">
                  <a16:creationId xmlns:a16="http://schemas.microsoft.com/office/drawing/2014/main" id="{4DC3AC80-2B15-428E-8B1E-53312C666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0" name="Freeform 23">
              <a:extLst>
                <a:ext uri="{FF2B5EF4-FFF2-40B4-BE49-F238E27FC236}">
                  <a16:creationId xmlns:a16="http://schemas.microsoft.com/office/drawing/2014/main" id="{C48F81D6-640C-4483-9773-8C7BFF461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1" name="Freeform 24">
              <a:extLst>
                <a:ext uri="{FF2B5EF4-FFF2-40B4-BE49-F238E27FC236}">
                  <a16:creationId xmlns:a16="http://schemas.microsoft.com/office/drawing/2014/main" id="{C7AA2EE3-7411-4DCB-B79E-0C5C95D7C7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2" name="Freeform 25">
              <a:extLst>
                <a:ext uri="{FF2B5EF4-FFF2-40B4-BE49-F238E27FC236}">
                  <a16:creationId xmlns:a16="http://schemas.microsoft.com/office/drawing/2014/main" id="{8B84BFA3-B122-4CA5-8C28-79134C97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3" name="Freeform 26">
              <a:extLst>
                <a:ext uri="{FF2B5EF4-FFF2-40B4-BE49-F238E27FC236}">
                  <a16:creationId xmlns:a16="http://schemas.microsoft.com/office/drawing/2014/main" id="{A7C22B06-B32B-46EB-9428-B7CA7DA1F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4" name="Freeform 27">
              <a:extLst>
                <a:ext uri="{FF2B5EF4-FFF2-40B4-BE49-F238E27FC236}">
                  <a16:creationId xmlns:a16="http://schemas.microsoft.com/office/drawing/2014/main" id="{1AE1D740-5AF4-4B8F-B533-C8CD4E56E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5" name="Freeform 28">
              <a:extLst>
                <a:ext uri="{FF2B5EF4-FFF2-40B4-BE49-F238E27FC236}">
                  <a16:creationId xmlns:a16="http://schemas.microsoft.com/office/drawing/2014/main" id="{555B0792-99B8-4014-AC84-7B39D21294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6" name="Freeform 29">
              <a:extLst>
                <a:ext uri="{FF2B5EF4-FFF2-40B4-BE49-F238E27FC236}">
                  <a16:creationId xmlns:a16="http://schemas.microsoft.com/office/drawing/2014/main" id="{395B90B6-A4DE-4EEF-B53E-395E8D4AF3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7" name="Freeform 30">
              <a:extLst>
                <a:ext uri="{FF2B5EF4-FFF2-40B4-BE49-F238E27FC236}">
                  <a16:creationId xmlns:a16="http://schemas.microsoft.com/office/drawing/2014/main" id="{A0117576-A27F-4175-BD9D-EE15C96D98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8" name="Freeform 31">
              <a:extLst>
                <a:ext uri="{FF2B5EF4-FFF2-40B4-BE49-F238E27FC236}">
                  <a16:creationId xmlns:a16="http://schemas.microsoft.com/office/drawing/2014/main" id="{93C8332E-93D3-4919-A977-06EC76556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9" name="Freeform 32">
              <a:extLst>
                <a:ext uri="{FF2B5EF4-FFF2-40B4-BE49-F238E27FC236}">
                  <a16:creationId xmlns:a16="http://schemas.microsoft.com/office/drawing/2014/main" id="{B086AC0E-8130-47AC-A510-5285FAE659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0" name="Rectangle 33">
              <a:extLst>
                <a:ext uri="{FF2B5EF4-FFF2-40B4-BE49-F238E27FC236}">
                  <a16:creationId xmlns:a16="http://schemas.microsoft.com/office/drawing/2014/main" id="{DF1BC1DF-8089-49D8-9535-EAB0D7C9A4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01" name="Freeform 34">
              <a:extLst>
                <a:ext uri="{FF2B5EF4-FFF2-40B4-BE49-F238E27FC236}">
                  <a16:creationId xmlns:a16="http://schemas.microsoft.com/office/drawing/2014/main" id="{97388BAE-DCB9-4B88-9CDE-6FA3304D3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2" name="Freeform 35">
              <a:extLst>
                <a:ext uri="{FF2B5EF4-FFF2-40B4-BE49-F238E27FC236}">
                  <a16:creationId xmlns:a16="http://schemas.microsoft.com/office/drawing/2014/main" id="{7E059A96-E5FE-4EE1-9C6D-3AB208BF6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3" name="Freeform 36">
              <a:extLst>
                <a:ext uri="{FF2B5EF4-FFF2-40B4-BE49-F238E27FC236}">
                  <a16:creationId xmlns:a16="http://schemas.microsoft.com/office/drawing/2014/main" id="{CD6A3DCE-FBEE-41E7-A0EC-CA23A1DF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4" name="Freeform 37">
              <a:extLst>
                <a:ext uri="{FF2B5EF4-FFF2-40B4-BE49-F238E27FC236}">
                  <a16:creationId xmlns:a16="http://schemas.microsoft.com/office/drawing/2014/main" id="{52966C83-B07E-463F-B982-F3E074D9D1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5" name="Freeform 38">
              <a:extLst>
                <a:ext uri="{FF2B5EF4-FFF2-40B4-BE49-F238E27FC236}">
                  <a16:creationId xmlns:a16="http://schemas.microsoft.com/office/drawing/2014/main" id="{0F475B53-6578-4C68-AC7C-3BE28EA6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6" name="Freeform 39">
              <a:extLst>
                <a:ext uri="{FF2B5EF4-FFF2-40B4-BE49-F238E27FC236}">
                  <a16:creationId xmlns:a16="http://schemas.microsoft.com/office/drawing/2014/main" id="{8475C02B-D024-4E20-9EF3-2A7E96740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7" name="Freeform 40">
              <a:extLst>
                <a:ext uri="{FF2B5EF4-FFF2-40B4-BE49-F238E27FC236}">
                  <a16:creationId xmlns:a16="http://schemas.microsoft.com/office/drawing/2014/main" id="{1F5EF5DC-7372-4549-B0A6-800F194068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8" name="Freeform 41">
              <a:extLst>
                <a:ext uri="{FF2B5EF4-FFF2-40B4-BE49-F238E27FC236}">
                  <a16:creationId xmlns:a16="http://schemas.microsoft.com/office/drawing/2014/main" id="{8B908D96-CCB2-426B-862C-2BDB2AF71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9" name="Freeform 42">
              <a:extLst>
                <a:ext uri="{FF2B5EF4-FFF2-40B4-BE49-F238E27FC236}">
                  <a16:creationId xmlns:a16="http://schemas.microsoft.com/office/drawing/2014/main" id="{26752E6D-E46B-4DA2-B280-5C696EF4FD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0" name="Freeform 43">
              <a:extLst>
                <a:ext uri="{FF2B5EF4-FFF2-40B4-BE49-F238E27FC236}">
                  <a16:creationId xmlns:a16="http://schemas.microsoft.com/office/drawing/2014/main" id="{011E7A27-73CF-4E1E-8AE2-B88B96F3B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1" name="Freeform 44">
              <a:extLst>
                <a:ext uri="{FF2B5EF4-FFF2-40B4-BE49-F238E27FC236}">
                  <a16:creationId xmlns:a16="http://schemas.microsoft.com/office/drawing/2014/main" id="{1DBE1EE2-4667-4A45-80F7-217D3B6FA7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2" name="Rectangle 45">
              <a:extLst>
                <a:ext uri="{FF2B5EF4-FFF2-40B4-BE49-F238E27FC236}">
                  <a16:creationId xmlns:a16="http://schemas.microsoft.com/office/drawing/2014/main" id="{A48239BC-3712-4110-AE92-4AC892603DE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13" name="Freeform 46">
              <a:extLst>
                <a:ext uri="{FF2B5EF4-FFF2-40B4-BE49-F238E27FC236}">
                  <a16:creationId xmlns:a16="http://schemas.microsoft.com/office/drawing/2014/main" id="{14B6D739-1C93-4350-BC14-ED88C6341B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4" name="Freeform 47">
              <a:extLst>
                <a:ext uri="{FF2B5EF4-FFF2-40B4-BE49-F238E27FC236}">
                  <a16:creationId xmlns:a16="http://schemas.microsoft.com/office/drawing/2014/main" id="{2F73DF89-CB95-4798-90CA-B7A1DF2D36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5" name="Freeform 48">
              <a:extLst>
                <a:ext uri="{FF2B5EF4-FFF2-40B4-BE49-F238E27FC236}">
                  <a16:creationId xmlns:a16="http://schemas.microsoft.com/office/drawing/2014/main" id="{1DA7D977-8D60-47B5-8071-30A6FA0C9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6" name="Freeform 49">
              <a:extLst>
                <a:ext uri="{FF2B5EF4-FFF2-40B4-BE49-F238E27FC236}">
                  <a16:creationId xmlns:a16="http://schemas.microsoft.com/office/drawing/2014/main" id="{4A241594-4FC5-4570-94B2-724F248A6B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7" name="Freeform 50">
              <a:extLst>
                <a:ext uri="{FF2B5EF4-FFF2-40B4-BE49-F238E27FC236}">
                  <a16:creationId xmlns:a16="http://schemas.microsoft.com/office/drawing/2014/main" id="{9D31F634-1A34-473E-A0FA-D06EB57D97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8" name="Freeform 51">
              <a:extLst>
                <a:ext uri="{FF2B5EF4-FFF2-40B4-BE49-F238E27FC236}">
                  <a16:creationId xmlns:a16="http://schemas.microsoft.com/office/drawing/2014/main" id="{CE20C679-7385-48FF-BBE5-5BA7C0E70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9" name="Freeform 52">
              <a:extLst>
                <a:ext uri="{FF2B5EF4-FFF2-40B4-BE49-F238E27FC236}">
                  <a16:creationId xmlns:a16="http://schemas.microsoft.com/office/drawing/2014/main" id="{ADF9CA3B-265F-4927-BA79-0A676AF3F5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0" name="Freeform 53">
              <a:extLst>
                <a:ext uri="{FF2B5EF4-FFF2-40B4-BE49-F238E27FC236}">
                  <a16:creationId xmlns:a16="http://schemas.microsoft.com/office/drawing/2014/main" id="{B138D01D-340C-4DB0-A0E1-D54B9319D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1" name="Freeform 54">
              <a:extLst>
                <a:ext uri="{FF2B5EF4-FFF2-40B4-BE49-F238E27FC236}">
                  <a16:creationId xmlns:a16="http://schemas.microsoft.com/office/drawing/2014/main" id="{B56918B0-069B-4C98-995E-4D6B0B176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2" name="Freeform 55">
              <a:extLst>
                <a:ext uri="{FF2B5EF4-FFF2-40B4-BE49-F238E27FC236}">
                  <a16:creationId xmlns:a16="http://schemas.microsoft.com/office/drawing/2014/main" id="{2BD45940-09B7-4CD3-90E7-0EA2CF6A03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3" name="Freeform 56">
              <a:extLst>
                <a:ext uri="{FF2B5EF4-FFF2-40B4-BE49-F238E27FC236}">
                  <a16:creationId xmlns:a16="http://schemas.microsoft.com/office/drawing/2014/main" id="{347A8664-7179-419E-A26E-8250762910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4" name="Freeform 57">
              <a:extLst>
                <a:ext uri="{FF2B5EF4-FFF2-40B4-BE49-F238E27FC236}">
                  <a16:creationId xmlns:a16="http://schemas.microsoft.com/office/drawing/2014/main" id="{B7350394-4D50-4E2E-8AF2-F4A52E734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5" name="Freeform 58">
              <a:extLst>
                <a:ext uri="{FF2B5EF4-FFF2-40B4-BE49-F238E27FC236}">
                  <a16:creationId xmlns:a16="http://schemas.microsoft.com/office/drawing/2014/main" id="{6B464294-4049-4542-A83E-22B8CC6331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127" name="Group 126">
            <a:extLst>
              <a:ext uri="{FF2B5EF4-FFF2-40B4-BE49-F238E27FC236}">
                <a16:creationId xmlns:a16="http://schemas.microsoft.com/office/drawing/2014/main" id="{4C78E281-F596-4ECB-979A-89D89452AA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8" name="Freeform 32">
              <a:extLst>
                <a:ext uri="{FF2B5EF4-FFF2-40B4-BE49-F238E27FC236}">
                  <a16:creationId xmlns:a16="http://schemas.microsoft.com/office/drawing/2014/main" id="{C20E68C0-5C9E-4DA6-83AD-0EC3179BB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9" name="Freeform 33">
              <a:extLst>
                <a:ext uri="{FF2B5EF4-FFF2-40B4-BE49-F238E27FC236}">
                  <a16:creationId xmlns:a16="http://schemas.microsoft.com/office/drawing/2014/main" id="{80C08ED9-C9F6-4168-816A-F5C5F3AF5A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0" name="Freeform 34">
              <a:extLst>
                <a:ext uri="{FF2B5EF4-FFF2-40B4-BE49-F238E27FC236}">
                  <a16:creationId xmlns:a16="http://schemas.microsoft.com/office/drawing/2014/main" id="{0A83E4BF-890D-4E0A-A720-48088D4224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1" name="Freeform 35">
              <a:extLst>
                <a:ext uri="{FF2B5EF4-FFF2-40B4-BE49-F238E27FC236}">
                  <a16:creationId xmlns:a16="http://schemas.microsoft.com/office/drawing/2014/main" id="{996F9B33-C769-451E-9044-EA85C625C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2" name="Freeform 36">
              <a:extLst>
                <a:ext uri="{FF2B5EF4-FFF2-40B4-BE49-F238E27FC236}">
                  <a16:creationId xmlns:a16="http://schemas.microsoft.com/office/drawing/2014/main" id="{F91D6EA2-C024-4E53-A81E-A50907517B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3" name="Freeform 37">
              <a:extLst>
                <a:ext uri="{FF2B5EF4-FFF2-40B4-BE49-F238E27FC236}">
                  <a16:creationId xmlns:a16="http://schemas.microsoft.com/office/drawing/2014/main" id="{233F8C4E-A946-462B-9703-971ABD45D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4" name="Freeform 38">
              <a:extLst>
                <a:ext uri="{FF2B5EF4-FFF2-40B4-BE49-F238E27FC236}">
                  <a16:creationId xmlns:a16="http://schemas.microsoft.com/office/drawing/2014/main" id="{06059614-A557-45C6-B625-488D41C394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5" name="Freeform 39">
              <a:extLst>
                <a:ext uri="{FF2B5EF4-FFF2-40B4-BE49-F238E27FC236}">
                  <a16:creationId xmlns:a16="http://schemas.microsoft.com/office/drawing/2014/main" id="{26BCD22B-880F-40F8-88AC-CD9285348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6" name="Freeform 40">
              <a:extLst>
                <a:ext uri="{FF2B5EF4-FFF2-40B4-BE49-F238E27FC236}">
                  <a16:creationId xmlns:a16="http://schemas.microsoft.com/office/drawing/2014/main" id="{52324B00-0190-4453-9F81-F0E913800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7" name="Rectangle 41">
              <a:extLst>
                <a:ext uri="{FF2B5EF4-FFF2-40B4-BE49-F238E27FC236}">
                  <a16:creationId xmlns:a16="http://schemas.microsoft.com/office/drawing/2014/main" id="{33BE57C0-F93F-4C88-B489-0BFA90D01B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pic>
        <p:nvPicPr>
          <p:cNvPr id="4" name="Immagine 3">
            <a:extLst>
              <a:ext uri="{FF2B5EF4-FFF2-40B4-BE49-F238E27FC236}">
                <a16:creationId xmlns:a16="http://schemas.microsoft.com/office/drawing/2014/main" id="{FCA8F8D0-F9CD-7D4A-83E2-A0DBD64A0C22}"/>
              </a:ext>
            </a:extLst>
          </p:cNvPr>
          <p:cNvPicPr>
            <a:picLocks noChangeAspect="1"/>
          </p:cNvPicPr>
          <p:nvPr/>
        </p:nvPicPr>
        <p:blipFill rotWithShape="1">
          <a:blip r:embed="rId5"/>
          <a:srcRect l="6368" t="8152"/>
          <a:stretch/>
        </p:blipFill>
        <p:spPr>
          <a:xfrm>
            <a:off x="-35639" y="1982729"/>
            <a:ext cx="4981782" cy="3152040"/>
          </a:xfrm>
          <a:prstGeom prst="rect">
            <a:avLst/>
          </a:prstGeom>
        </p:spPr>
      </p:pic>
    </p:spTree>
    <p:extLst>
      <p:ext uri="{BB962C8B-B14F-4D97-AF65-F5344CB8AC3E}">
        <p14:creationId xmlns:p14="http://schemas.microsoft.com/office/powerpoint/2010/main" val="42644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6A18E7-8D38-5D4B-B3BF-7FC7EE1BF346}"/>
              </a:ext>
            </a:extLst>
          </p:cNvPr>
          <p:cNvSpPr>
            <a:spLocks noGrp="1"/>
          </p:cNvSpPr>
          <p:nvPr>
            <p:ph type="ctrTitle"/>
          </p:nvPr>
        </p:nvSpPr>
        <p:spPr>
          <a:xfrm>
            <a:off x="176463" y="5164667"/>
            <a:ext cx="4212657" cy="1007532"/>
          </a:xfrm>
        </p:spPr>
        <p:txBody>
          <a:bodyPr/>
          <a:lstStyle/>
          <a:p>
            <a:r>
              <a:rPr lang="es-ES_tradnl" sz="3200" noProof="0" dirty="0" err="1"/>
              <a:t>MolestiAS</a:t>
            </a:r>
            <a:r>
              <a:rPr lang="es-ES_tradnl" sz="3200" noProof="0" dirty="0"/>
              <a:t> Y ABUSOS EN ALGUNOS CONTEXTOS</a:t>
            </a:r>
          </a:p>
        </p:txBody>
      </p:sp>
      <p:sp>
        <p:nvSpPr>
          <p:cNvPr id="3" name="Sottotitolo 2">
            <a:extLst>
              <a:ext uri="{FF2B5EF4-FFF2-40B4-BE49-F238E27FC236}">
                <a16:creationId xmlns:a16="http://schemas.microsoft.com/office/drawing/2014/main" id="{9319E976-B576-014F-AD93-A8C281E90B1B}"/>
              </a:ext>
            </a:extLst>
          </p:cNvPr>
          <p:cNvSpPr>
            <a:spLocks noGrp="1"/>
          </p:cNvSpPr>
          <p:nvPr>
            <p:ph type="subTitle" idx="1"/>
          </p:nvPr>
        </p:nvSpPr>
        <p:spPr>
          <a:xfrm>
            <a:off x="176463" y="145035"/>
            <a:ext cx="4961594" cy="4816432"/>
          </a:xfrm>
          <a:solidFill>
            <a:schemeClr val="accent2">
              <a:lumMod val="40000"/>
              <a:lumOff val="60000"/>
            </a:schemeClr>
          </a:solidFill>
        </p:spPr>
        <p:txBody>
          <a:bodyPr anchor="ctr">
            <a:normAutofit lnSpcReduction="10000"/>
          </a:bodyPr>
          <a:lstStyle/>
          <a:p>
            <a:pPr marL="342900" indent="-342900" algn="l">
              <a:buFont typeface="Arial" panose="020B0604020202020204" pitchFamily="34" charset="0"/>
              <a:buChar char="•"/>
            </a:pPr>
            <a:r>
              <a:rPr lang="es-ES_tradnl" sz="2000" cap="none" normalizeH="0" noProof="0" dirty="0">
                <a:solidFill>
                  <a:srgbClr val="002060"/>
                </a:solidFill>
                <a:latin typeface="Book Antiqua" panose="02040602050305030304" pitchFamily="18" charset="0"/>
              </a:rPr>
              <a:t>Molestias y abusos de consagradas a manos de clérigos en diversos contextos.</a:t>
            </a:r>
          </a:p>
          <a:p>
            <a:pPr marL="342900" indent="-342900" algn="l">
              <a:buFont typeface="Arial" panose="020B0604020202020204" pitchFamily="34" charset="0"/>
              <a:buChar char="•"/>
            </a:pPr>
            <a:r>
              <a:rPr lang="es-ES_tradnl" sz="2000" cap="none" normalizeH="0" noProof="0" dirty="0">
                <a:solidFill>
                  <a:srgbClr val="002060"/>
                </a:solidFill>
                <a:latin typeface="Book Antiqua" panose="02040602050305030304" pitchFamily="18" charset="0"/>
              </a:rPr>
              <a:t>Trata de novicias</a:t>
            </a:r>
          </a:p>
          <a:p>
            <a:pPr marL="342900" indent="-342900" algn="l">
              <a:buFont typeface="Arial" panose="020B0604020202020204" pitchFamily="34" charset="0"/>
              <a:buChar char="•"/>
            </a:pPr>
            <a:r>
              <a:rPr lang="es-ES_tradnl" sz="2000" cap="none" normalizeH="0" noProof="0" dirty="0">
                <a:solidFill>
                  <a:srgbClr val="002060"/>
                </a:solidFill>
                <a:latin typeface="Book Antiqua" panose="02040602050305030304" pitchFamily="18" charset="0"/>
              </a:rPr>
              <a:t>Religiosas embarazadas, y abortos</a:t>
            </a:r>
          </a:p>
          <a:p>
            <a:pPr marL="342900" indent="-342900" algn="l">
              <a:buFont typeface="Arial" panose="020B0604020202020204" pitchFamily="34" charset="0"/>
              <a:buChar char="•"/>
            </a:pPr>
            <a:r>
              <a:rPr lang="es-ES_tradnl" sz="2000" cap="none" normalizeH="0" noProof="0" dirty="0">
                <a:solidFill>
                  <a:srgbClr val="002060"/>
                </a:solidFill>
                <a:latin typeface="Book Antiqua" panose="02040602050305030304" pitchFamily="18" charset="0"/>
              </a:rPr>
              <a:t>Dependencia económica de sacerdotes</a:t>
            </a:r>
          </a:p>
          <a:p>
            <a:pPr marL="342900" indent="-342900" algn="l">
              <a:buFont typeface="Arial" panose="020B0604020202020204" pitchFamily="34" charset="0"/>
              <a:buChar char="•"/>
            </a:pPr>
            <a:r>
              <a:rPr lang="es-ES_tradnl" sz="2000" cap="none" normalizeH="0" noProof="0" dirty="0">
                <a:solidFill>
                  <a:srgbClr val="002060"/>
                </a:solidFill>
                <a:latin typeface="Book Antiqua" panose="02040602050305030304" pitchFamily="18" charset="0"/>
              </a:rPr>
              <a:t>Explotación del rol</a:t>
            </a:r>
          </a:p>
          <a:p>
            <a:pPr marL="342900" indent="-342900" algn="l">
              <a:buFont typeface="Arial" panose="020B0604020202020204" pitchFamily="34" charset="0"/>
              <a:buChar char="•"/>
            </a:pPr>
            <a:r>
              <a:rPr lang="es-ES_tradnl" sz="2000" cap="none" normalizeH="0" noProof="0" dirty="0">
                <a:solidFill>
                  <a:srgbClr val="002060"/>
                </a:solidFill>
                <a:latin typeface="Book Antiqua" panose="02040602050305030304" pitchFamily="18" charset="0"/>
              </a:rPr>
              <a:t>La vocación »inducida»</a:t>
            </a:r>
          </a:p>
          <a:p>
            <a:pPr marL="342900" indent="-342900" algn="l">
              <a:buFont typeface="Arial" panose="020B0604020202020204" pitchFamily="34" charset="0"/>
              <a:buChar char="•"/>
            </a:pPr>
            <a:r>
              <a:rPr lang="es-ES_tradnl" sz="2000" cap="none" normalizeH="0" noProof="0" dirty="0" err="1">
                <a:solidFill>
                  <a:srgbClr val="002060"/>
                </a:solidFill>
                <a:latin typeface="Book Antiqua" panose="02040602050305030304" pitchFamily="18" charset="0"/>
              </a:rPr>
              <a:t>Condicionamentos</a:t>
            </a:r>
            <a:r>
              <a:rPr lang="es-ES_tradnl" sz="2000" cap="none" normalizeH="0" noProof="0" dirty="0">
                <a:solidFill>
                  <a:srgbClr val="002060"/>
                </a:solidFill>
                <a:latin typeface="Book Antiqua" panose="02040602050305030304" pitchFamily="18" charset="0"/>
              </a:rPr>
              <a:t> culturales</a:t>
            </a:r>
          </a:p>
          <a:p>
            <a:pPr marL="342900" indent="-342900" algn="l">
              <a:buFont typeface="Arial" panose="020B0604020202020204" pitchFamily="34" charset="0"/>
              <a:buChar char="•"/>
            </a:pPr>
            <a:r>
              <a:rPr lang="es-ES_tradnl" sz="2000" cap="none" normalizeH="0" noProof="0" dirty="0">
                <a:solidFill>
                  <a:srgbClr val="002060"/>
                </a:solidFill>
                <a:latin typeface="Book Antiqua" panose="02040602050305030304" pitchFamily="18" charset="0"/>
              </a:rPr>
              <a:t>Idea del «sacerdote» como autoridad</a:t>
            </a:r>
          </a:p>
          <a:p>
            <a:pPr marL="342900" indent="-342900" algn="l">
              <a:buFont typeface="Arial" panose="020B0604020202020204" pitchFamily="34" charset="0"/>
              <a:buChar char="•"/>
            </a:pPr>
            <a:r>
              <a:rPr lang="es-ES_tradnl" sz="2000" cap="none" normalizeH="0" noProof="0" dirty="0">
                <a:solidFill>
                  <a:srgbClr val="002060"/>
                </a:solidFill>
                <a:latin typeface="Book Antiqua" panose="02040602050305030304" pitchFamily="18" charset="0"/>
              </a:rPr>
              <a:t>Religiosas: </a:t>
            </a:r>
            <a:r>
              <a:rPr lang="es-ES_tradnl" sz="2000" cap="none" normalizeH="0" noProof="0" dirty="0" err="1">
                <a:solidFill>
                  <a:srgbClr val="002060"/>
                </a:solidFill>
                <a:latin typeface="Book Antiqua" panose="02040602050305030304" pitchFamily="18" charset="0"/>
              </a:rPr>
              <a:t>garantia</a:t>
            </a:r>
            <a:r>
              <a:rPr lang="es-ES_tradnl" sz="2000" cap="none" normalizeH="0" noProof="0" dirty="0">
                <a:solidFill>
                  <a:srgbClr val="002060"/>
                </a:solidFill>
                <a:latin typeface="Book Antiqua" panose="02040602050305030304" pitchFamily="18" charset="0"/>
              </a:rPr>
              <a:t> contra el SIDA</a:t>
            </a:r>
          </a:p>
          <a:p>
            <a:pPr marL="342900" indent="-342900" algn="l">
              <a:buFont typeface="Arial" panose="020B0604020202020204" pitchFamily="34" charset="0"/>
              <a:buChar char="•"/>
            </a:pPr>
            <a:r>
              <a:rPr lang="es-ES_tradnl" sz="2000" cap="none" normalizeH="0" noProof="0" dirty="0">
                <a:solidFill>
                  <a:srgbClr val="002060"/>
                </a:solidFill>
                <a:latin typeface="Book Antiqua" panose="02040602050305030304" pitchFamily="18" charset="0"/>
              </a:rPr>
              <a:t>Religiosas estudiantes, explotadas por sacerdotes y seminaristas</a:t>
            </a:r>
          </a:p>
        </p:txBody>
      </p:sp>
      <p:pic>
        <p:nvPicPr>
          <p:cNvPr id="6" name="Segnaposto immagine 5">
            <a:extLst>
              <a:ext uri="{FF2B5EF4-FFF2-40B4-BE49-F238E27FC236}">
                <a16:creationId xmlns:a16="http://schemas.microsoft.com/office/drawing/2014/main" id="{076F9B9A-B38C-F848-998A-1BFFFC7A38CE}"/>
              </a:ext>
            </a:extLst>
          </p:cNvPr>
          <p:cNvPicPr>
            <a:picLocks noGrp="1" noChangeAspect="1"/>
          </p:cNvPicPr>
          <p:nvPr>
            <p:ph type="pic" sz="quarter" idx="10"/>
          </p:nvPr>
        </p:nvPicPr>
        <p:blipFill>
          <a:blip r:embed="rId3"/>
          <a:srcRect l="9110" r="9110"/>
          <a:stretch>
            <a:fillRect/>
          </a:stretch>
        </p:blipFill>
        <p:spPr>
          <a:xfrm>
            <a:off x="5631542" y="1399974"/>
            <a:ext cx="5955859" cy="4854521"/>
          </a:xfrm>
          <a:prstGeom prst="rect">
            <a:avLst/>
          </a:prstGeom>
        </p:spPr>
      </p:pic>
    </p:spTree>
    <p:extLst>
      <p:ext uri="{BB962C8B-B14F-4D97-AF65-F5344CB8AC3E}">
        <p14:creationId xmlns:p14="http://schemas.microsoft.com/office/powerpoint/2010/main" val="257292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8000"/>
                <a:hueMod val="94000"/>
                <a:satMod val="148000"/>
                <a:lumMod val="150000"/>
              </a:schemeClr>
            </a:gs>
            <a:gs pos="100000">
              <a:schemeClr val="bg1">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ACD3AF8-B16E-4174-8C1A-41F683C4AF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FF5EAD09-B81D-415F-8BCF-73C81AE05F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1" name="Rectangle 5">
              <a:extLst>
                <a:ext uri="{FF2B5EF4-FFF2-40B4-BE49-F238E27FC236}">
                  <a16:creationId xmlns:a16="http://schemas.microsoft.com/office/drawing/2014/main" id="{CFB79010-8ED4-49EF-AFD2-F4D8C80B69B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sp>
          <p:nvSpPr>
            <p:cNvPr id="12" name="Freeform 6">
              <a:extLst>
                <a:ext uri="{FF2B5EF4-FFF2-40B4-BE49-F238E27FC236}">
                  <a16:creationId xmlns:a16="http://schemas.microsoft.com/office/drawing/2014/main" id="{4649B869-006E-42B5-9DDC-21049B130E0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3" name="Freeform 7">
              <a:extLst>
                <a:ext uri="{FF2B5EF4-FFF2-40B4-BE49-F238E27FC236}">
                  <a16:creationId xmlns:a16="http://schemas.microsoft.com/office/drawing/2014/main" id="{443096BD-333F-48B6-8220-D1F9793E40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4" name="Rectangle 8">
              <a:extLst>
                <a:ext uri="{FF2B5EF4-FFF2-40B4-BE49-F238E27FC236}">
                  <a16:creationId xmlns:a16="http://schemas.microsoft.com/office/drawing/2014/main" id="{1A45BB9A-7E84-4B9B-923A-270A97F8524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sp>
          <p:nvSpPr>
            <p:cNvPr id="15" name="Freeform 9">
              <a:extLst>
                <a:ext uri="{FF2B5EF4-FFF2-40B4-BE49-F238E27FC236}">
                  <a16:creationId xmlns:a16="http://schemas.microsoft.com/office/drawing/2014/main" id="{D7D7C768-2F76-4DE2-A807-1B9FFF816C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6" name="Freeform 10">
              <a:extLst>
                <a:ext uri="{FF2B5EF4-FFF2-40B4-BE49-F238E27FC236}">
                  <a16:creationId xmlns:a16="http://schemas.microsoft.com/office/drawing/2014/main" id="{1870B32E-EE42-470E-B543-CA55AEC8C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7" name="Freeform 11">
              <a:extLst>
                <a:ext uri="{FF2B5EF4-FFF2-40B4-BE49-F238E27FC236}">
                  <a16:creationId xmlns:a16="http://schemas.microsoft.com/office/drawing/2014/main" id="{EEF09120-11AA-4DB5-98A8-EC4923002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8" name="Freeform 12">
              <a:extLst>
                <a:ext uri="{FF2B5EF4-FFF2-40B4-BE49-F238E27FC236}">
                  <a16:creationId xmlns:a16="http://schemas.microsoft.com/office/drawing/2014/main" id="{39CC463D-589C-461C-A234-0460EB06B8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9" name="Freeform 13">
              <a:extLst>
                <a:ext uri="{FF2B5EF4-FFF2-40B4-BE49-F238E27FC236}">
                  <a16:creationId xmlns:a16="http://schemas.microsoft.com/office/drawing/2014/main" id="{B6516153-269A-421E-A021-CB3F3C5E1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0" name="Freeform 14">
              <a:extLst>
                <a:ext uri="{FF2B5EF4-FFF2-40B4-BE49-F238E27FC236}">
                  <a16:creationId xmlns:a16="http://schemas.microsoft.com/office/drawing/2014/main" id="{45E14300-6C4A-4F77-915F-F3B25B0237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1" name="Freeform 15">
              <a:extLst>
                <a:ext uri="{FF2B5EF4-FFF2-40B4-BE49-F238E27FC236}">
                  <a16:creationId xmlns:a16="http://schemas.microsoft.com/office/drawing/2014/main" id="{993E312A-E6A6-4B52-ADE6-618ADC89BA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2" name="Freeform 16">
              <a:extLst>
                <a:ext uri="{FF2B5EF4-FFF2-40B4-BE49-F238E27FC236}">
                  <a16:creationId xmlns:a16="http://schemas.microsoft.com/office/drawing/2014/main" id="{2F0F3026-2480-472B-8C52-36812C81E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3" name="Freeform 17">
              <a:extLst>
                <a:ext uri="{FF2B5EF4-FFF2-40B4-BE49-F238E27FC236}">
                  <a16:creationId xmlns:a16="http://schemas.microsoft.com/office/drawing/2014/main" id="{34E1C992-559D-4827-9F30-31A3CA7A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4" name="Freeform 18">
              <a:extLst>
                <a:ext uri="{FF2B5EF4-FFF2-40B4-BE49-F238E27FC236}">
                  <a16:creationId xmlns:a16="http://schemas.microsoft.com/office/drawing/2014/main" id="{D9F2FB98-F443-498F-AAD9-6945825681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5" name="Freeform 19">
              <a:extLst>
                <a:ext uri="{FF2B5EF4-FFF2-40B4-BE49-F238E27FC236}">
                  <a16:creationId xmlns:a16="http://schemas.microsoft.com/office/drawing/2014/main" id="{75DBF6EC-ED50-43E4-8A8B-64CE86A88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6" name="Freeform 20">
              <a:extLst>
                <a:ext uri="{FF2B5EF4-FFF2-40B4-BE49-F238E27FC236}">
                  <a16:creationId xmlns:a16="http://schemas.microsoft.com/office/drawing/2014/main" id="{FD854F40-AC43-4F21-9C62-2CE35CFD2B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7" name="Freeform 21">
              <a:extLst>
                <a:ext uri="{FF2B5EF4-FFF2-40B4-BE49-F238E27FC236}">
                  <a16:creationId xmlns:a16="http://schemas.microsoft.com/office/drawing/2014/main" id="{62CCB560-494A-4F74-9DE4-068806A893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8" name="Freeform 22">
              <a:extLst>
                <a:ext uri="{FF2B5EF4-FFF2-40B4-BE49-F238E27FC236}">
                  <a16:creationId xmlns:a16="http://schemas.microsoft.com/office/drawing/2014/main" id="{6F9A05F2-B5D2-4D8A-9A78-14E45C13FE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9" name="Freeform 23">
              <a:extLst>
                <a:ext uri="{FF2B5EF4-FFF2-40B4-BE49-F238E27FC236}">
                  <a16:creationId xmlns:a16="http://schemas.microsoft.com/office/drawing/2014/main" id="{A6373189-19BB-4BEC-84A3-432253E058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0" name="Freeform 24">
              <a:extLst>
                <a:ext uri="{FF2B5EF4-FFF2-40B4-BE49-F238E27FC236}">
                  <a16:creationId xmlns:a16="http://schemas.microsoft.com/office/drawing/2014/main" id="{71AB3122-947A-44DB-B190-A2601C6C95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1" name="Freeform 25">
              <a:extLst>
                <a:ext uri="{FF2B5EF4-FFF2-40B4-BE49-F238E27FC236}">
                  <a16:creationId xmlns:a16="http://schemas.microsoft.com/office/drawing/2014/main" id="{74B4109D-3AFC-4D44-87B1-0CDED3E63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2" name="Freeform 26">
              <a:extLst>
                <a:ext uri="{FF2B5EF4-FFF2-40B4-BE49-F238E27FC236}">
                  <a16:creationId xmlns:a16="http://schemas.microsoft.com/office/drawing/2014/main" id="{44AAD39F-F7C9-4D00-95E0-0465B4E858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3" name="Freeform 27">
              <a:extLst>
                <a:ext uri="{FF2B5EF4-FFF2-40B4-BE49-F238E27FC236}">
                  <a16:creationId xmlns:a16="http://schemas.microsoft.com/office/drawing/2014/main" id="{C1DCAB8D-6EF6-4A84-8D0C-AA9226DEC9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4" name="Freeform 28">
              <a:extLst>
                <a:ext uri="{FF2B5EF4-FFF2-40B4-BE49-F238E27FC236}">
                  <a16:creationId xmlns:a16="http://schemas.microsoft.com/office/drawing/2014/main" id="{C407F97F-83CF-4703-B9E0-6335530E32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5" name="Freeform 29">
              <a:extLst>
                <a:ext uri="{FF2B5EF4-FFF2-40B4-BE49-F238E27FC236}">
                  <a16:creationId xmlns:a16="http://schemas.microsoft.com/office/drawing/2014/main" id="{0D8D2363-5D84-4CFF-89AA-3C93C859DB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6" name="Freeform 30">
              <a:extLst>
                <a:ext uri="{FF2B5EF4-FFF2-40B4-BE49-F238E27FC236}">
                  <a16:creationId xmlns:a16="http://schemas.microsoft.com/office/drawing/2014/main" id="{0435A35C-AC99-4E12-8CB0-9C640DAA94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7" name="Freeform 31">
              <a:extLst>
                <a:ext uri="{FF2B5EF4-FFF2-40B4-BE49-F238E27FC236}">
                  <a16:creationId xmlns:a16="http://schemas.microsoft.com/office/drawing/2014/main" id="{F20392CF-2256-4527-836B-2E6F88596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8" name="Freeform 32">
              <a:extLst>
                <a:ext uri="{FF2B5EF4-FFF2-40B4-BE49-F238E27FC236}">
                  <a16:creationId xmlns:a16="http://schemas.microsoft.com/office/drawing/2014/main" id="{C52C3AD3-122C-4010-9C55-B0247F8CCA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9" name="Rectangle 33">
              <a:extLst>
                <a:ext uri="{FF2B5EF4-FFF2-40B4-BE49-F238E27FC236}">
                  <a16:creationId xmlns:a16="http://schemas.microsoft.com/office/drawing/2014/main" id="{EFCB53ED-09C0-4AD7-9BBC-366833D5FE0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sp>
          <p:nvSpPr>
            <p:cNvPr id="40" name="Freeform 34">
              <a:extLst>
                <a:ext uri="{FF2B5EF4-FFF2-40B4-BE49-F238E27FC236}">
                  <a16:creationId xmlns:a16="http://schemas.microsoft.com/office/drawing/2014/main" id="{6F309F52-BFCF-47D9-8089-BC049540DB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1" name="Freeform 35">
              <a:extLst>
                <a:ext uri="{FF2B5EF4-FFF2-40B4-BE49-F238E27FC236}">
                  <a16:creationId xmlns:a16="http://schemas.microsoft.com/office/drawing/2014/main" id="{5F9AE85F-C7AA-4761-B468-2E100829B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2" name="Freeform 36">
              <a:extLst>
                <a:ext uri="{FF2B5EF4-FFF2-40B4-BE49-F238E27FC236}">
                  <a16:creationId xmlns:a16="http://schemas.microsoft.com/office/drawing/2014/main" id="{2C81C778-91E5-4AE9-AACB-8566E7A28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3" name="Freeform 37">
              <a:extLst>
                <a:ext uri="{FF2B5EF4-FFF2-40B4-BE49-F238E27FC236}">
                  <a16:creationId xmlns:a16="http://schemas.microsoft.com/office/drawing/2014/main" id="{6C56E0B4-58A0-4B2B-BD56-54121BB8DB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4" name="Freeform 38">
              <a:extLst>
                <a:ext uri="{FF2B5EF4-FFF2-40B4-BE49-F238E27FC236}">
                  <a16:creationId xmlns:a16="http://schemas.microsoft.com/office/drawing/2014/main" id="{88A29CFE-13A6-4509-946F-5C074F856E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5" name="Freeform 39">
              <a:extLst>
                <a:ext uri="{FF2B5EF4-FFF2-40B4-BE49-F238E27FC236}">
                  <a16:creationId xmlns:a16="http://schemas.microsoft.com/office/drawing/2014/main" id="{00235A0A-018B-4499-AC16-AF83457BF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6" name="Freeform 40">
              <a:extLst>
                <a:ext uri="{FF2B5EF4-FFF2-40B4-BE49-F238E27FC236}">
                  <a16:creationId xmlns:a16="http://schemas.microsoft.com/office/drawing/2014/main" id="{861DF9B7-50DC-4EBE-8B23-97FE92DBBB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7" name="Freeform 41">
              <a:extLst>
                <a:ext uri="{FF2B5EF4-FFF2-40B4-BE49-F238E27FC236}">
                  <a16:creationId xmlns:a16="http://schemas.microsoft.com/office/drawing/2014/main" id="{69673907-73D7-4729-A911-9BD078EC2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8" name="Freeform 42">
              <a:extLst>
                <a:ext uri="{FF2B5EF4-FFF2-40B4-BE49-F238E27FC236}">
                  <a16:creationId xmlns:a16="http://schemas.microsoft.com/office/drawing/2014/main" id="{4DC844D3-8053-4EE7-A286-50157B6FD8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9" name="Freeform 43">
              <a:extLst>
                <a:ext uri="{FF2B5EF4-FFF2-40B4-BE49-F238E27FC236}">
                  <a16:creationId xmlns:a16="http://schemas.microsoft.com/office/drawing/2014/main" id="{D67575A0-A45A-4773-874C-16370E367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50" name="Freeform 44">
              <a:extLst>
                <a:ext uri="{FF2B5EF4-FFF2-40B4-BE49-F238E27FC236}">
                  <a16:creationId xmlns:a16="http://schemas.microsoft.com/office/drawing/2014/main" id="{4327252B-B62B-4DE0-A924-B7F6E40AD96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51" name="Rectangle 45">
              <a:extLst>
                <a:ext uri="{FF2B5EF4-FFF2-40B4-BE49-F238E27FC236}">
                  <a16:creationId xmlns:a16="http://schemas.microsoft.com/office/drawing/2014/main" id="{778BC6A7-AC19-497B-A7C6-E447B2EBDAB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sp>
          <p:nvSpPr>
            <p:cNvPr id="52" name="Freeform 46">
              <a:extLst>
                <a:ext uri="{FF2B5EF4-FFF2-40B4-BE49-F238E27FC236}">
                  <a16:creationId xmlns:a16="http://schemas.microsoft.com/office/drawing/2014/main" id="{4E79A87B-BF1F-437A-9FED-BE93025E50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53" name="Freeform 47">
              <a:extLst>
                <a:ext uri="{FF2B5EF4-FFF2-40B4-BE49-F238E27FC236}">
                  <a16:creationId xmlns:a16="http://schemas.microsoft.com/office/drawing/2014/main" id="{DFAAF3CC-B4E0-45C8-AC2D-EF0D6D823D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54" name="Freeform 48">
              <a:extLst>
                <a:ext uri="{FF2B5EF4-FFF2-40B4-BE49-F238E27FC236}">
                  <a16:creationId xmlns:a16="http://schemas.microsoft.com/office/drawing/2014/main" id="{A5A12C87-1E4A-4664-B2F4-A1C8B656F9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55" name="Freeform 49">
              <a:extLst>
                <a:ext uri="{FF2B5EF4-FFF2-40B4-BE49-F238E27FC236}">
                  <a16:creationId xmlns:a16="http://schemas.microsoft.com/office/drawing/2014/main" id="{B3AF8230-4630-4505-ADDB-16A9B6B377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56" name="Freeform 50">
              <a:extLst>
                <a:ext uri="{FF2B5EF4-FFF2-40B4-BE49-F238E27FC236}">
                  <a16:creationId xmlns:a16="http://schemas.microsoft.com/office/drawing/2014/main" id="{33F93F6D-724D-42F3-AF1D-3081EAB5D1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57" name="Freeform 51">
              <a:extLst>
                <a:ext uri="{FF2B5EF4-FFF2-40B4-BE49-F238E27FC236}">
                  <a16:creationId xmlns:a16="http://schemas.microsoft.com/office/drawing/2014/main" id="{F5DD7A8F-FB67-4E79-80DB-0FAF3A098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58" name="Freeform 52">
              <a:extLst>
                <a:ext uri="{FF2B5EF4-FFF2-40B4-BE49-F238E27FC236}">
                  <a16:creationId xmlns:a16="http://schemas.microsoft.com/office/drawing/2014/main" id="{7B140A84-E89E-4A80-9DF8-7BCA45F908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59" name="Freeform 53">
              <a:extLst>
                <a:ext uri="{FF2B5EF4-FFF2-40B4-BE49-F238E27FC236}">
                  <a16:creationId xmlns:a16="http://schemas.microsoft.com/office/drawing/2014/main" id="{279E1D6A-EFE2-44C6-A5BF-DFADF0DC91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60" name="Freeform 54">
              <a:extLst>
                <a:ext uri="{FF2B5EF4-FFF2-40B4-BE49-F238E27FC236}">
                  <a16:creationId xmlns:a16="http://schemas.microsoft.com/office/drawing/2014/main" id="{C9FA2204-561F-4ABB-988C-03053820F1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61" name="Freeform 55">
              <a:extLst>
                <a:ext uri="{FF2B5EF4-FFF2-40B4-BE49-F238E27FC236}">
                  <a16:creationId xmlns:a16="http://schemas.microsoft.com/office/drawing/2014/main" id="{8BD7D04E-AC0A-424F-BC40-28842DAF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62" name="Freeform 56">
              <a:extLst>
                <a:ext uri="{FF2B5EF4-FFF2-40B4-BE49-F238E27FC236}">
                  <a16:creationId xmlns:a16="http://schemas.microsoft.com/office/drawing/2014/main" id="{32B616A2-FE09-47DD-B58C-12EE58B7CA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63" name="Freeform 57">
              <a:extLst>
                <a:ext uri="{FF2B5EF4-FFF2-40B4-BE49-F238E27FC236}">
                  <a16:creationId xmlns:a16="http://schemas.microsoft.com/office/drawing/2014/main" id="{08C5EAF5-6064-484E-BA05-80D09D84EA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64" name="Freeform 58">
              <a:extLst>
                <a:ext uri="{FF2B5EF4-FFF2-40B4-BE49-F238E27FC236}">
                  <a16:creationId xmlns:a16="http://schemas.microsoft.com/office/drawing/2014/main" id="{F11D90DF-D275-4725-884C-77E5E01D8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grpSp>
      <p:grpSp>
        <p:nvGrpSpPr>
          <p:cNvPr id="66" name="Group 65">
            <a:extLst>
              <a:ext uri="{FF2B5EF4-FFF2-40B4-BE49-F238E27FC236}">
                <a16:creationId xmlns:a16="http://schemas.microsoft.com/office/drawing/2014/main" id="{9BE10567-6165-46A7-867D-4690A16B4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67" name="Rectangle 66">
              <a:extLst>
                <a:ext uri="{FF2B5EF4-FFF2-40B4-BE49-F238E27FC236}">
                  <a16:creationId xmlns:a16="http://schemas.microsoft.com/office/drawing/2014/main" id="{0F4DB1F4-429C-4C85-85D7-C4D81996D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8" name="Picture 2">
              <a:extLst>
                <a:ext uri="{FF2B5EF4-FFF2-40B4-BE49-F238E27FC236}">
                  <a16:creationId xmlns:a16="http://schemas.microsoft.com/office/drawing/2014/main" id="{159C0DA6-71D9-4C96-A774-7FADF5E0A4C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sp>
        <p:nvSpPr>
          <p:cNvPr id="70" name="Round Diagonal Corner Rectangle 7">
            <a:extLst>
              <a:ext uri="{FF2B5EF4-FFF2-40B4-BE49-F238E27FC236}">
                <a16:creationId xmlns:a16="http://schemas.microsoft.com/office/drawing/2014/main" id="{4B24F6DB-F114-44A7-BB56-D401884E4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rgbClr val="000000">
              <a:alpha val="80000"/>
            </a:srgb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72" name="Group 71">
            <a:extLst>
              <a:ext uri="{FF2B5EF4-FFF2-40B4-BE49-F238E27FC236}">
                <a16:creationId xmlns:a16="http://schemas.microsoft.com/office/drawing/2014/main" id="{4DB50ECD-225E-4F81-AF7B-706DD05F3B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a:effectLst/>
        </p:grpSpPr>
        <p:sp>
          <p:nvSpPr>
            <p:cNvPr id="73" name="Freeform 32">
              <a:extLst>
                <a:ext uri="{FF2B5EF4-FFF2-40B4-BE49-F238E27FC236}">
                  <a16:creationId xmlns:a16="http://schemas.microsoft.com/office/drawing/2014/main" id="{CBC3B006-1357-4969-BC3D-CDD91E492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74" name="Freeform 33">
              <a:extLst>
                <a:ext uri="{FF2B5EF4-FFF2-40B4-BE49-F238E27FC236}">
                  <a16:creationId xmlns:a16="http://schemas.microsoft.com/office/drawing/2014/main" id="{0D6E4F1D-B331-41B5-90EF-2236C1EE15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75" name="Freeform 34">
              <a:extLst>
                <a:ext uri="{FF2B5EF4-FFF2-40B4-BE49-F238E27FC236}">
                  <a16:creationId xmlns:a16="http://schemas.microsoft.com/office/drawing/2014/main" id="{54A60014-21DF-44E5-9137-433571885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76" name="Freeform 37">
              <a:extLst>
                <a:ext uri="{FF2B5EF4-FFF2-40B4-BE49-F238E27FC236}">
                  <a16:creationId xmlns:a16="http://schemas.microsoft.com/office/drawing/2014/main" id="{40B768C0-B003-45F4-9A06-EA3509A90B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77" name="Freeform 35">
              <a:extLst>
                <a:ext uri="{FF2B5EF4-FFF2-40B4-BE49-F238E27FC236}">
                  <a16:creationId xmlns:a16="http://schemas.microsoft.com/office/drawing/2014/main" id="{5E479182-2054-4AD9-823D-81CFAD7F2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78" name="Freeform 36">
              <a:extLst>
                <a:ext uri="{FF2B5EF4-FFF2-40B4-BE49-F238E27FC236}">
                  <a16:creationId xmlns:a16="http://schemas.microsoft.com/office/drawing/2014/main" id="{A7D912CF-756A-41F1-8BF1-5BA7D1BD05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79" name="Freeform 38">
              <a:extLst>
                <a:ext uri="{FF2B5EF4-FFF2-40B4-BE49-F238E27FC236}">
                  <a16:creationId xmlns:a16="http://schemas.microsoft.com/office/drawing/2014/main" id="{734B6F35-2160-44B1-AB00-F628C84B14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0" name="Freeform 39">
              <a:extLst>
                <a:ext uri="{FF2B5EF4-FFF2-40B4-BE49-F238E27FC236}">
                  <a16:creationId xmlns:a16="http://schemas.microsoft.com/office/drawing/2014/main" id="{D8657E76-4F63-44FE-86C5-54CA174FC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1" name="Freeform 40">
              <a:extLst>
                <a:ext uri="{FF2B5EF4-FFF2-40B4-BE49-F238E27FC236}">
                  <a16:creationId xmlns:a16="http://schemas.microsoft.com/office/drawing/2014/main" id="{482CEB8C-90E5-4152-8B52-A2881B98A3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2" name="Rectangle 41">
              <a:extLst>
                <a:ext uri="{FF2B5EF4-FFF2-40B4-BE49-F238E27FC236}">
                  <a16:creationId xmlns:a16="http://schemas.microsoft.com/office/drawing/2014/main" id="{85010FC2-BC4C-4692-876D-7FE363BFC6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83" name="Freeform 32">
              <a:extLst>
                <a:ext uri="{FF2B5EF4-FFF2-40B4-BE49-F238E27FC236}">
                  <a16:creationId xmlns:a16="http://schemas.microsoft.com/office/drawing/2014/main" id="{714C1223-2B78-4715-9ACB-079A60D16D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4" name="Freeform 33">
              <a:extLst>
                <a:ext uri="{FF2B5EF4-FFF2-40B4-BE49-F238E27FC236}">
                  <a16:creationId xmlns:a16="http://schemas.microsoft.com/office/drawing/2014/main" id="{1D9109D3-C92A-410B-9B43-5F02B2D84E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5" name="Freeform 34">
              <a:extLst>
                <a:ext uri="{FF2B5EF4-FFF2-40B4-BE49-F238E27FC236}">
                  <a16:creationId xmlns:a16="http://schemas.microsoft.com/office/drawing/2014/main" id="{EF5B327A-A1AE-42F3-815E-84F4AA2948C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6" name="Freeform 37">
              <a:extLst>
                <a:ext uri="{FF2B5EF4-FFF2-40B4-BE49-F238E27FC236}">
                  <a16:creationId xmlns:a16="http://schemas.microsoft.com/office/drawing/2014/main" id="{77738BDE-751F-4D4C-B4C4-C9DF3EA29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7" name="Freeform 35">
              <a:extLst>
                <a:ext uri="{FF2B5EF4-FFF2-40B4-BE49-F238E27FC236}">
                  <a16:creationId xmlns:a16="http://schemas.microsoft.com/office/drawing/2014/main" id="{9C8C4AD6-72BF-490C-963C-97C7FD7E7E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8" name="Freeform 36">
              <a:extLst>
                <a:ext uri="{FF2B5EF4-FFF2-40B4-BE49-F238E27FC236}">
                  <a16:creationId xmlns:a16="http://schemas.microsoft.com/office/drawing/2014/main" id="{94990E31-5AA8-4502-A963-CE1B539DAC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9" name="Freeform 38">
              <a:extLst>
                <a:ext uri="{FF2B5EF4-FFF2-40B4-BE49-F238E27FC236}">
                  <a16:creationId xmlns:a16="http://schemas.microsoft.com/office/drawing/2014/main" id="{9E703E9D-ED76-449C-A8C0-7A1E24B8B2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0" name="Freeform 39">
              <a:extLst>
                <a:ext uri="{FF2B5EF4-FFF2-40B4-BE49-F238E27FC236}">
                  <a16:creationId xmlns:a16="http://schemas.microsoft.com/office/drawing/2014/main" id="{C70A75E8-C815-4CCF-ABEE-83F19BFE05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1" name="Freeform 40">
              <a:extLst>
                <a:ext uri="{FF2B5EF4-FFF2-40B4-BE49-F238E27FC236}">
                  <a16:creationId xmlns:a16="http://schemas.microsoft.com/office/drawing/2014/main" id="{E15638E1-6A92-4D31-A034-853A65A754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2" name="Rectangle 41">
              <a:extLst>
                <a:ext uri="{FF2B5EF4-FFF2-40B4-BE49-F238E27FC236}">
                  <a16:creationId xmlns:a16="http://schemas.microsoft.com/office/drawing/2014/main" id="{EA3E8D58-D52B-4300-8A50-5696430D1A6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sp>
        <p:nvSpPr>
          <p:cNvPr id="2" name="Titolo 1">
            <a:extLst>
              <a:ext uri="{FF2B5EF4-FFF2-40B4-BE49-F238E27FC236}">
                <a16:creationId xmlns:a16="http://schemas.microsoft.com/office/drawing/2014/main" id="{A26CD744-24A3-124A-B758-6D8728960B2C}"/>
              </a:ext>
            </a:extLst>
          </p:cNvPr>
          <p:cNvSpPr>
            <a:spLocks noGrp="1"/>
          </p:cNvSpPr>
          <p:nvPr>
            <p:ph type="title"/>
          </p:nvPr>
        </p:nvSpPr>
        <p:spPr>
          <a:xfrm>
            <a:off x="1264971" y="1207025"/>
            <a:ext cx="9703066" cy="1844142"/>
          </a:xfrm>
          <a:solidFill>
            <a:schemeClr val="tx1">
              <a:lumMod val="65000"/>
              <a:lumOff val="35000"/>
            </a:schemeClr>
          </a:solidFill>
        </p:spPr>
        <p:txBody>
          <a:bodyPr vert="horz" lIns="91440" tIns="45720" rIns="91440" bIns="45720" rtlCol="0" anchor="ctr">
            <a:normAutofit fontScale="90000"/>
          </a:bodyPr>
          <a:lstStyle/>
          <a:p>
            <a:pPr indent="-313200" algn="ctr"/>
            <a:r>
              <a:rPr lang="es-ES_tradnl" sz="2800" noProof="0" dirty="0">
                <a:solidFill>
                  <a:srgbClr val="FFFFFF"/>
                </a:solidFill>
              </a:rPr>
              <a:t>EL ABUSO EN CONTESTO TERAPÉUTICO, ES UN FENÓMENO DIFUSO</a:t>
            </a:r>
            <a:br>
              <a:rPr lang="es-ES_tradnl" sz="2800" noProof="0" dirty="0">
                <a:solidFill>
                  <a:srgbClr val="FFFFFF"/>
                </a:solidFill>
              </a:rPr>
            </a:br>
            <a:r>
              <a:rPr lang="es-ES_tradnl" sz="2800" noProof="0" dirty="0">
                <a:solidFill>
                  <a:srgbClr val="FFFFFF"/>
                </a:solidFill>
              </a:rPr>
              <a:t>* Desde los años 1990, interés y preocupación</a:t>
            </a:r>
            <a:br>
              <a:rPr lang="es-ES_tradnl" sz="2800" noProof="0" dirty="0">
                <a:solidFill>
                  <a:srgbClr val="FFFFFF"/>
                </a:solidFill>
              </a:rPr>
            </a:br>
            <a:r>
              <a:rPr lang="es-ES_tradnl" sz="2800" noProof="0" dirty="0">
                <a:solidFill>
                  <a:srgbClr val="FFFFFF"/>
                </a:solidFill>
              </a:rPr>
              <a:t>* El feminismo, la </a:t>
            </a:r>
            <a:r>
              <a:rPr lang="es-ES_tradnl" sz="2800" noProof="0" dirty="0" err="1">
                <a:solidFill>
                  <a:srgbClr val="FFFFFF"/>
                </a:solidFill>
              </a:rPr>
              <a:t>psicologia</a:t>
            </a:r>
            <a:r>
              <a:rPr lang="es-ES_tradnl" sz="2800" noProof="0" dirty="0">
                <a:solidFill>
                  <a:srgbClr val="FFFFFF"/>
                </a:solidFill>
              </a:rPr>
              <a:t>, los movimientos sociales denuncian relaciones sexuales ilegales entre terapeuta e paciente </a:t>
            </a:r>
          </a:p>
        </p:txBody>
      </p:sp>
      <p:pic>
        <p:nvPicPr>
          <p:cNvPr id="3" name="Immagine 2">
            <a:extLst>
              <a:ext uri="{FF2B5EF4-FFF2-40B4-BE49-F238E27FC236}">
                <a16:creationId xmlns:a16="http://schemas.microsoft.com/office/drawing/2014/main" id="{A1191564-2E75-7E4A-9F68-7C9D768B8EB3}"/>
              </a:ext>
            </a:extLst>
          </p:cNvPr>
          <p:cNvPicPr>
            <a:picLocks noChangeAspect="1"/>
          </p:cNvPicPr>
          <p:nvPr/>
        </p:nvPicPr>
        <p:blipFill rotWithShape="1">
          <a:blip r:embed="rId4"/>
          <a:srcRect t="59792"/>
          <a:stretch/>
        </p:blipFill>
        <p:spPr>
          <a:xfrm>
            <a:off x="1960826" y="4310536"/>
            <a:ext cx="8347340" cy="2013802"/>
          </a:xfrm>
          <a:prstGeom prst="rect">
            <a:avLst/>
          </a:prstGeom>
        </p:spPr>
      </p:pic>
    </p:spTree>
    <p:extLst>
      <p:ext uri="{BB962C8B-B14F-4D97-AF65-F5344CB8AC3E}">
        <p14:creationId xmlns:p14="http://schemas.microsoft.com/office/powerpoint/2010/main" val="3902430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D67BEC-7629-1442-9B55-D3E8DFCD7BC7}"/>
              </a:ext>
            </a:extLst>
          </p:cNvPr>
          <p:cNvSpPr>
            <a:spLocks noGrp="1"/>
          </p:cNvSpPr>
          <p:nvPr>
            <p:ph type="title"/>
          </p:nvPr>
        </p:nvSpPr>
        <p:spPr>
          <a:xfrm>
            <a:off x="5920677" y="1715978"/>
            <a:ext cx="6141738" cy="3855872"/>
          </a:xfrm>
          <a:solidFill>
            <a:schemeClr val="accent3">
              <a:lumMod val="75000"/>
            </a:schemeClr>
          </a:solidFill>
        </p:spPr>
        <p:txBody>
          <a:bodyPr anchor="ctr">
            <a:normAutofit fontScale="90000"/>
          </a:bodyPr>
          <a:lstStyle/>
          <a:p>
            <a:r>
              <a:rPr lang="es-ES_tradnl" noProof="0" dirty="0"/>
              <a:t>PRIVACY</a:t>
            </a:r>
            <a:br>
              <a:rPr lang="es-ES_tradnl" noProof="0" dirty="0"/>
            </a:br>
            <a:r>
              <a:rPr lang="es-ES_tradnl" noProof="0" dirty="0"/>
              <a:t>* Atención a las normativas locales respecto al tratamiento de datos  personales</a:t>
            </a:r>
            <a:br>
              <a:rPr lang="es-ES_tradnl" noProof="0" dirty="0"/>
            </a:br>
            <a:r>
              <a:rPr lang="es-ES_tradnl" noProof="0" dirty="0"/>
              <a:t>* Tipos de datos</a:t>
            </a:r>
            <a:br>
              <a:rPr lang="es-ES_tradnl" noProof="0" dirty="0"/>
            </a:br>
            <a:r>
              <a:rPr lang="es-ES_tradnl" noProof="0" dirty="0"/>
              <a:t>* Uso de instrumentos para la </a:t>
            </a:r>
            <a:r>
              <a:rPr lang="es-ES_tradnl" noProof="0" dirty="0" err="1"/>
              <a:t>archivación</a:t>
            </a:r>
            <a:r>
              <a:rPr lang="es-ES_tradnl" noProof="0" dirty="0"/>
              <a:t> electrónica o en papel</a:t>
            </a:r>
          </a:p>
        </p:txBody>
      </p:sp>
      <p:pic>
        <p:nvPicPr>
          <p:cNvPr id="3" name="Immagine 2">
            <a:extLst>
              <a:ext uri="{FF2B5EF4-FFF2-40B4-BE49-F238E27FC236}">
                <a16:creationId xmlns:a16="http://schemas.microsoft.com/office/drawing/2014/main" id="{000F54EC-1020-0144-94AC-A610CA2F8FF5}"/>
              </a:ext>
            </a:extLst>
          </p:cNvPr>
          <p:cNvPicPr>
            <a:picLocks noChangeAspect="1"/>
          </p:cNvPicPr>
          <p:nvPr/>
        </p:nvPicPr>
        <p:blipFill rotWithShape="1">
          <a:blip r:embed="rId3"/>
          <a:srcRect l="14916"/>
          <a:stretch/>
        </p:blipFill>
        <p:spPr>
          <a:xfrm>
            <a:off x="129585" y="1715978"/>
            <a:ext cx="5632169" cy="3855872"/>
          </a:xfrm>
          <a:prstGeom prst="rect">
            <a:avLst/>
          </a:prstGeom>
        </p:spPr>
      </p:pic>
    </p:spTree>
    <p:extLst>
      <p:ext uri="{BB962C8B-B14F-4D97-AF65-F5344CB8AC3E}">
        <p14:creationId xmlns:p14="http://schemas.microsoft.com/office/powerpoint/2010/main" val="240773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42"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44" name="Group 143">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45"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46"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7"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8"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49"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0"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1"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2"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3"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4"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5"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6"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7"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8"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9"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0"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1"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2"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3"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4"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5"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6"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7"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8"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9"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0"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1"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2"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3"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74"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5"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6"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7"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8"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9"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0"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1"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2"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3"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4"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5"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86"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7"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8"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9"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0"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1"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2"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3"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4"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5"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6"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7"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8"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200" name="Group 199">
            <a:extLst>
              <a:ext uri="{FF2B5EF4-FFF2-40B4-BE49-F238E27FC236}">
                <a16:creationId xmlns:a16="http://schemas.microsoft.com/office/drawing/2014/main" id="{AD579530-1077-46B3-BD5C-81BB270A1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01" name="Rectangle 200">
              <a:extLst>
                <a:ext uri="{FF2B5EF4-FFF2-40B4-BE49-F238E27FC236}">
                  <a16:creationId xmlns:a16="http://schemas.microsoft.com/office/drawing/2014/main" id="{ACBB106A-B366-4349-B59F-E8FBDADD8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2" name="Picture 2">
              <a:extLst>
                <a:ext uri="{FF2B5EF4-FFF2-40B4-BE49-F238E27FC236}">
                  <a16:creationId xmlns:a16="http://schemas.microsoft.com/office/drawing/2014/main" id="{113FC03B-24E4-4A3F-9626-CC7F6356BC9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grpSp>
        <p:nvGrpSpPr>
          <p:cNvPr id="204" name="Group 203">
            <a:extLst>
              <a:ext uri="{FF2B5EF4-FFF2-40B4-BE49-F238E27FC236}">
                <a16:creationId xmlns:a16="http://schemas.microsoft.com/office/drawing/2014/main" id="{83F79A5F-63B5-4802-B39B-BF0F89DDDA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205" name="Round Diagonal Corner Rectangle 7">
              <a:extLst>
                <a:ext uri="{FF2B5EF4-FFF2-40B4-BE49-F238E27FC236}">
                  <a16:creationId xmlns:a16="http://schemas.microsoft.com/office/drawing/2014/main" id="{00D14BF7-A799-4EDA-8C19-CED0B8EC5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6" name="Group 205">
              <a:extLst>
                <a:ext uri="{FF2B5EF4-FFF2-40B4-BE49-F238E27FC236}">
                  <a16:creationId xmlns:a16="http://schemas.microsoft.com/office/drawing/2014/main" id="{AF292344-73C8-4E53-85C0-8CDB23EB53B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207" name="Freeform 32">
                <a:extLst>
                  <a:ext uri="{FF2B5EF4-FFF2-40B4-BE49-F238E27FC236}">
                    <a16:creationId xmlns:a16="http://schemas.microsoft.com/office/drawing/2014/main" id="{4781E776-A0A7-4FB6-958B-8389BBA56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08" name="Freeform 33">
                <a:extLst>
                  <a:ext uri="{FF2B5EF4-FFF2-40B4-BE49-F238E27FC236}">
                    <a16:creationId xmlns:a16="http://schemas.microsoft.com/office/drawing/2014/main" id="{0F004D56-F177-45BC-8965-B72DB88A08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09" name="Freeform 34">
                <a:extLst>
                  <a:ext uri="{FF2B5EF4-FFF2-40B4-BE49-F238E27FC236}">
                    <a16:creationId xmlns:a16="http://schemas.microsoft.com/office/drawing/2014/main" id="{5F2F1F83-817B-4678-B0AE-8FFDC49FC8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0" name="Freeform 37">
                <a:extLst>
                  <a:ext uri="{FF2B5EF4-FFF2-40B4-BE49-F238E27FC236}">
                    <a16:creationId xmlns:a16="http://schemas.microsoft.com/office/drawing/2014/main" id="{F908EB47-32F4-4E82-BF56-FD25BB074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1" name="Freeform 35">
                <a:extLst>
                  <a:ext uri="{FF2B5EF4-FFF2-40B4-BE49-F238E27FC236}">
                    <a16:creationId xmlns:a16="http://schemas.microsoft.com/office/drawing/2014/main" id="{0966000D-B975-4E8A-9BF2-EACF21640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2" name="Freeform 36">
                <a:extLst>
                  <a:ext uri="{FF2B5EF4-FFF2-40B4-BE49-F238E27FC236}">
                    <a16:creationId xmlns:a16="http://schemas.microsoft.com/office/drawing/2014/main" id="{A9554499-6796-4AEE-B012-34A5B9A585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3" name="Freeform 38">
                <a:extLst>
                  <a:ext uri="{FF2B5EF4-FFF2-40B4-BE49-F238E27FC236}">
                    <a16:creationId xmlns:a16="http://schemas.microsoft.com/office/drawing/2014/main" id="{9DD40864-34BD-491F-B591-180E7B32C1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4" name="Freeform 39">
                <a:extLst>
                  <a:ext uri="{FF2B5EF4-FFF2-40B4-BE49-F238E27FC236}">
                    <a16:creationId xmlns:a16="http://schemas.microsoft.com/office/drawing/2014/main" id="{2623F54C-4373-4D30-90DB-3129BDDF54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5" name="Freeform 40">
                <a:extLst>
                  <a:ext uri="{FF2B5EF4-FFF2-40B4-BE49-F238E27FC236}">
                    <a16:creationId xmlns:a16="http://schemas.microsoft.com/office/drawing/2014/main" id="{1FF42884-D4B2-462F-9FA7-4FA8925322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6" name="Rectangle 41">
                <a:extLst>
                  <a:ext uri="{FF2B5EF4-FFF2-40B4-BE49-F238E27FC236}">
                    <a16:creationId xmlns:a16="http://schemas.microsoft.com/office/drawing/2014/main" id="{27F4D4BA-37F5-4D54-BDFF-733F621D5D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217" name="Freeform 32">
                <a:extLst>
                  <a:ext uri="{FF2B5EF4-FFF2-40B4-BE49-F238E27FC236}">
                    <a16:creationId xmlns:a16="http://schemas.microsoft.com/office/drawing/2014/main" id="{29E4A0E5-0441-4563-A947-12A578110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8" name="Freeform 33">
                <a:extLst>
                  <a:ext uri="{FF2B5EF4-FFF2-40B4-BE49-F238E27FC236}">
                    <a16:creationId xmlns:a16="http://schemas.microsoft.com/office/drawing/2014/main" id="{4A8D89B4-AD1B-410A-870B-1042E075A0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9" name="Freeform 34">
                <a:extLst>
                  <a:ext uri="{FF2B5EF4-FFF2-40B4-BE49-F238E27FC236}">
                    <a16:creationId xmlns:a16="http://schemas.microsoft.com/office/drawing/2014/main" id="{DFC54570-9F45-44E6-AC94-4B3192D44B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20" name="Freeform 37">
                <a:extLst>
                  <a:ext uri="{FF2B5EF4-FFF2-40B4-BE49-F238E27FC236}">
                    <a16:creationId xmlns:a16="http://schemas.microsoft.com/office/drawing/2014/main" id="{A976F76C-4BBB-4CD4-9270-5E4E8802B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21" name="Freeform 35">
                <a:extLst>
                  <a:ext uri="{FF2B5EF4-FFF2-40B4-BE49-F238E27FC236}">
                    <a16:creationId xmlns:a16="http://schemas.microsoft.com/office/drawing/2014/main" id="{06081E5F-35E2-4E9E-A0DA-9E2F769C4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22" name="Freeform 36">
                <a:extLst>
                  <a:ext uri="{FF2B5EF4-FFF2-40B4-BE49-F238E27FC236}">
                    <a16:creationId xmlns:a16="http://schemas.microsoft.com/office/drawing/2014/main" id="{7B7B4F78-1391-433D-AAE5-0FA8B8EE1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23" name="Freeform 38">
                <a:extLst>
                  <a:ext uri="{FF2B5EF4-FFF2-40B4-BE49-F238E27FC236}">
                    <a16:creationId xmlns:a16="http://schemas.microsoft.com/office/drawing/2014/main" id="{EF63F42B-29ED-4285-99D1-5FA657DA92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24" name="Freeform 39">
                <a:extLst>
                  <a:ext uri="{FF2B5EF4-FFF2-40B4-BE49-F238E27FC236}">
                    <a16:creationId xmlns:a16="http://schemas.microsoft.com/office/drawing/2014/main" id="{EB7A6053-A7CF-4785-B396-6F70D6EBE9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25" name="Freeform 40">
                <a:extLst>
                  <a:ext uri="{FF2B5EF4-FFF2-40B4-BE49-F238E27FC236}">
                    <a16:creationId xmlns:a16="http://schemas.microsoft.com/office/drawing/2014/main" id="{E6337518-A10D-47A5-BD86-6D1F3FAF3C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26" name="Rectangle 41">
                <a:extLst>
                  <a:ext uri="{FF2B5EF4-FFF2-40B4-BE49-F238E27FC236}">
                    <a16:creationId xmlns:a16="http://schemas.microsoft.com/office/drawing/2014/main" id="{7591C37F-6498-4992-992D-D413A84752D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olo 1">
            <a:extLst>
              <a:ext uri="{FF2B5EF4-FFF2-40B4-BE49-F238E27FC236}">
                <a16:creationId xmlns:a16="http://schemas.microsoft.com/office/drawing/2014/main" id="{655BA8ED-C9BE-A849-9754-0093AA0A29A7}"/>
              </a:ext>
            </a:extLst>
          </p:cNvPr>
          <p:cNvSpPr>
            <a:spLocks noGrp="1"/>
          </p:cNvSpPr>
          <p:nvPr>
            <p:ph type="title"/>
          </p:nvPr>
        </p:nvSpPr>
        <p:spPr>
          <a:xfrm>
            <a:off x="2667000" y="2328334"/>
            <a:ext cx="6858000" cy="1367896"/>
          </a:xfrm>
        </p:spPr>
        <p:txBody>
          <a:bodyPr vert="horz" lIns="91440" tIns="45720" rIns="91440" bIns="45720" rtlCol="0" anchor="b">
            <a:normAutofit/>
          </a:bodyPr>
          <a:lstStyle/>
          <a:p>
            <a:pPr algn="ctr"/>
            <a:r>
              <a:rPr lang="es-ES_tradnl" sz="3000" cap="all" noProof="0" dirty="0"/>
              <a:t>Deontología, ”lo debido”, “Útil”, “conveniente”</a:t>
            </a:r>
            <a:br>
              <a:rPr lang="es-ES_tradnl" sz="3000" cap="all" noProof="0" dirty="0"/>
            </a:br>
            <a:r>
              <a:rPr lang="es-ES_tradnl" sz="3000" cap="all" noProof="0" dirty="0" err="1"/>
              <a:t>normAS</a:t>
            </a:r>
            <a:r>
              <a:rPr lang="es-ES_tradnl" sz="3000" cap="all" noProof="0" dirty="0"/>
              <a:t> </a:t>
            </a:r>
            <a:r>
              <a:rPr lang="es-ES_tradnl" sz="3000" cap="all" noProof="0" dirty="0" err="1"/>
              <a:t>profesionalES</a:t>
            </a:r>
            <a:endParaRPr lang="es-ES_tradnl" sz="3000" cap="all" noProof="0" dirty="0"/>
          </a:p>
        </p:txBody>
      </p:sp>
      <p:sp>
        <p:nvSpPr>
          <p:cNvPr id="3" name="Segnaposto testo 2">
            <a:extLst>
              <a:ext uri="{FF2B5EF4-FFF2-40B4-BE49-F238E27FC236}">
                <a16:creationId xmlns:a16="http://schemas.microsoft.com/office/drawing/2014/main" id="{D79567CC-0FBC-994E-B72A-DE52E8B3A970}"/>
              </a:ext>
            </a:extLst>
          </p:cNvPr>
          <p:cNvSpPr>
            <a:spLocks noGrp="1"/>
          </p:cNvSpPr>
          <p:nvPr>
            <p:ph type="body" idx="1"/>
          </p:nvPr>
        </p:nvSpPr>
        <p:spPr>
          <a:xfrm>
            <a:off x="2667001" y="3602038"/>
            <a:ext cx="6857999" cy="953029"/>
          </a:xfrm>
        </p:spPr>
        <p:txBody>
          <a:bodyPr vert="horz" lIns="91440" tIns="45720" rIns="91440" bIns="45720" rtlCol="0">
            <a:normAutofit/>
          </a:bodyPr>
          <a:lstStyle/>
          <a:p>
            <a:pPr algn="ctr"/>
            <a:r>
              <a:rPr lang="es-ES_tradnl" sz="2400" noProof="0" dirty="0">
                <a:solidFill>
                  <a:schemeClr val="tx2"/>
                </a:solidFill>
              </a:rPr>
              <a:t>LA DEONTOLOGÍA HA FORMULADO NUMEROSOS CÓDIGOS EN DIVERSOS CAMPOS</a:t>
            </a:r>
          </a:p>
        </p:txBody>
      </p:sp>
    </p:spTree>
    <p:extLst>
      <p:ext uri="{BB962C8B-B14F-4D97-AF65-F5344CB8AC3E}">
        <p14:creationId xmlns:p14="http://schemas.microsoft.com/office/powerpoint/2010/main" val="3533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3"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4"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7"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2"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2"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3"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4"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5"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6"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7"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8"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68" name="Group 67">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69" name="Rectangle 68">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grpSp>
        <p:nvGrpSpPr>
          <p:cNvPr id="72" name="Group 71">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73"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74"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5"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77"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6"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8"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02"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1"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2"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3"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14"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5"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6"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7"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8"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9"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0"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1"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2"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3"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4"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5"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6"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28" name="Group 127">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9"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0"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1"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2"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3"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4"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5"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6"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7"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8"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sp>
        <p:nvSpPr>
          <p:cNvPr id="2" name="Titolo 1">
            <a:extLst>
              <a:ext uri="{FF2B5EF4-FFF2-40B4-BE49-F238E27FC236}">
                <a16:creationId xmlns:a16="http://schemas.microsoft.com/office/drawing/2014/main" id="{655BA8ED-C9BE-A849-9754-0093AA0A29A7}"/>
              </a:ext>
            </a:extLst>
          </p:cNvPr>
          <p:cNvSpPr>
            <a:spLocks noGrp="1"/>
          </p:cNvSpPr>
          <p:nvPr>
            <p:ph type="title"/>
          </p:nvPr>
        </p:nvSpPr>
        <p:spPr>
          <a:xfrm>
            <a:off x="769258" y="632281"/>
            <a:ext cx="10758484" cy="5668961"/>
          </a:xfrm>
          <a:solidFill>
            <a:schemeClr val="accent3">
              <a:lumMod val="75000"/>
            </a:schemeClr>
          </a:solidFill>
        </p:spPr>
        <p:txBody>
          <a:bodyPr vert="horz" lIns="91440" tIns="45720" rIns="91440" bIns="45720" rtlCol="0" anchor="ctr">
            <a:noAutofit/>
          </a:bodyPr>
          <a:lstStyle/>
          <a:p>
            <a:pPr algn="ctr"/>
            <a:r>
              <a:rPr lang="es-ES_tradnl" sz="2800" noProof="0" dirty="0">
                <a:solidFill>
                  <a:srgbClr val="FFD579"/>
                </a:solidFill>
              </a:rPr>
              <a:t>¿CON QUÉ CRITERIO CONSTRUIR UN CÓDIGO DEONTOLÓGICO PARA LOS AFV? </a:t>
            </a:r>
            <a:br>
              <a:rPr lang="es-ES_tradnl" sz="2800" noProof="0" dirty="0">
                <a:solidFill>
                  <a:srgbClr val="FFD579"/>
                </a:solidFill>
              </a:rPr>
            </a:br>
            <a:r>
              <a:rPr lang="es-ES_tradnl" sz="2800" noProof="0" dirty="0"/>
              <a:t>* </a:t>
            </a:r>
            <a:r>
              <a:rPr lang="es-ES_tradnl" sz="2600" noProof="0" dirty="0"/>
              <a:t>Una </a:t>
            </a:r>
            <a:r>
              <a:rPr lang="es-ES_tradnl" sz="2600" noProof="0" dirty="0" err="1">
                <a:solidFill>
                  <a:srgbClr val="FFFF00"/>
                </a:solidFill>
              </a:rPr>
              <a:t>relación</a:t>
            </a:r>
            <a:r>
              <a:rPr lang="es-ES_tradnl" sz="2600" noProof="0" dirty="0" err="1"/>
              <a:t>”simétrica</a:t>
            </a:r>
            <a:r>
              <a:rPr lang="es-ES_tradnl" sz="2600" noProof="0" dirty="0"/>
              <a:t>” por dignidad personal, “asimétrica” por el rol;</a:t>
            </a:r>
            <a:br>
              <a:rPr lang="es-ES_tradnl" sz="2600" noProof="0" dirty="0"/>
            </a:br>
            <a:r>
              <a:rPr lang="es-ES_tradnl" sz="2600" noProof="0" dirty="0"/>
              <a:t>* </a:t>
            </a:r>
            <a:r>
              <a:rPr lang="es-ES_tradnl" sz="2600" noProof="0" dirty="0">
                <a:solidFill>
                  <a:srgbClr val="FFFF00"/>
                </a:solidFill>
              </a:rPr>
              <a:t>Una parte de la relación </a:t>
            </a:r>
            <a:r>
              <a:rPr lang="es-ES_tradnl" sz="2600" noProof="0" dirty="0"/>
              <a:t> está en situación de debilidad, dificultad, inexperiencia, </a:t>
            </a:r>
            <a:r>
              <a:rPr lang="es-ES_tradnl" sz="2600" noProof="0" dirty="0">
                <a:solidFill>
                  <a:srgbClr val="FFFF00"/>
                </a:solidFill>
              </a:rPr>
              <a:t>la otra </a:t>
            </a:r>
            <a:r>
              <a:rPr lang="es-ES_tradnl" sz="2600" noProof="0" dirty="0"/>
              <a:t>está dispuesta a ayudar, se supone fuerte, serena, experta</a:t>
            </a:r>
            <a:br>
              <a:rPr lang="es-ES_tradnl" sz="2600" noProof="0" dirty="0"/>
            </a:br>
            <a:r>
              <a:rPr lang="es-ES_tradnl" sz="2600" noProof="0" dirty="0"/>
              <a:t>* </a:t>
            </a:r>
            <a:r>
              <a:rPr lang="es-ES_tradnl" sz="2600" noProof="0" dirty="0">
                <a:solidFill>
                  <a:srgbClr val="FFFF00"/>
                </a:solidFill>
              </a:rPr>
              <a:t>Importante:</a:t>
            </a:r>
            <a:r>
              <a:rPr lang="es-ES_tradnl" sz="2600" noProof="0" dirty="0"/>
              <a:t> gestión del </a:t>
            </a:r>
            <a:r>
              <a:rPr lang="es-ES_tradnl" sz="2600" noProof="0" dirty="0">
                <a:solidFill>
                  <a:srgbClr val="FFFF00"/>
                </a:solidFill>
              </a:rPr>
              <a:t>poder</a:t>
            </a:r>
            <a:r>
              <a:rPr lang="es-ES_tradnl" sz="2600" noProof="0" dirty="0"/>
              <a:t>, respeto de </a:t>
            </a:r>
            <a:r>
              <a:rPr lang="es-ES_tradnl" sz="2600" noProof="0" dirty="0">
                <a:solidFill>
                  <a:srgbClr val="FFFF00"/>
                </a:solidFill>
              </a:rPr>
              <a:t>las creencias y valores,</a:t>
            </a:r>
            <a:r>
              <a:rPr lang="es-ES_tradnl" sz="2600" noProof="0" dirty="0"/>
              <a:t> reserve, no violencia, la regla de oro, la jurisprudencia canónica, el secreto (CIC 645.983.984.985.1455.1457)</a:t>
            </a:r>
            <a:br>
              <a:rPr lang="es-ES_tradnl" sz="2600" noProof="0" dirty="0"/>
            </a:br>
            <a:r>
              <a:rPr lang="es-ES_tradnl" sz="2600" noProof="0" dirty="0"/>
              <a:t>* Defensa del </a:t>
            </a:r>
            <a:r>
              <a:rPr lang="es-ES_tradnl" sz="2600" noProof="0" dirty="0">
                <a:solidFill>
                  <a:srgbClr val="FFFF00"/>
                </a:solidFill>
              </a:rPr>
              <a:t>status profesional</a:t>
            </a:r>
            <a:br>
              <a:rPr lang="es-ES_tradnl" sz="2600" noProof="0" dirty="0"/>
            </a:br>
            <a:r>
              <a:rPr lang="es-ES_tradnl" sz="2600" noProof="0" dirty="0"/>
              <a:t>* La conciencia de las </a:t>
            </a:r>
            <a:r>
              <a:rPr lang="es-ES_tradnl" sz="2600" noProof="0" dirty="0">
                <a:solidFill>
                  <a:srgbClr val="FFFF00"/>
                </a:solidFill>
              </a:rPr>
              <a:t>dicotomías de la vida</a:t>
            </a:r>
            <a:r>
              <a:rPr lang="es-ES_tradnl" sz="2600" noProof="0" dirty="0"/>
              <a:t>: justo-injusto, libre-obligado, unidad-pluralismo, solidaridad-individualismo</a:t>
            </a:r>
            <a:br>
              <a:rPr lang="es-ES_tradnl" sz="2600" noProof="0" dirty="0"/>
            </a:br>
            <a:r>
              <a:rPr lang="es-ES_tradnl" sz="2600" noProof="0" dirty="0"/>
              <a:t>* Y también los </a:t>
            </a:r>
            <a:r>
              <a:rPr lang="es-ES_tradnl" sz="2600" noProof="0" dirty="0">
                <a:solidFill>
                  <a:srgbClr val="FFFF00"/>
                </a:solidFill>
              </a:rPr>
              <a:t>intereses diferentes</a:t>
            </a:r>
            <a:r>
              <a:rPr lang="es-ES_tradnl" sz="2600" noProof="0" dirty="0"/>
              <a:t>: institución, sujeto, la familia, los colegas, el mismo AFV</a:t>
            </a:r>
          </a:p>
        </p:txBody>
      </p:sp>
    </p:spTree>
    <p:extLst>
      <p:ext uri="{BB962C8B-B14F-4D97-AF65-F5344CB8AC3E}">
        <p14:creationId xmlns:p14="http://schemas.microsoft.com/office/powerpoint/2010/main" val="133419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42"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44" name="Group 143">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45"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46"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7"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8"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49"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0"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1"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2"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3"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4"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5"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6"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7"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8"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9"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0"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1"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2"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3"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4"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5"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6"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7"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8"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9"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0"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1"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2"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3"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74"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5"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6"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7"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8"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9"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0"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3"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6"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200" name="Group 199">
            <a:extLst>
              <a:ext uri="{FF2B5EF4-FFF2-40B4-BE49-F238E27FC236}">
                <a16:creationId xmlns:a16="http://schemas.microsoft.com/office/drawing/2014/main" id="{1351B104-9B78-4A2B-B970-FA8ABE1CE1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01" name="Rectangle 200">
              <a:extLst>
                <a:ext uri="{FF2B5EF4-FFF2-40B4-BE49-F238E27FC236}">
                  <a16:creationId xmlns:a16="http://schemas.microsoft.com/office/drawing/2014/main" id="{3A130E84-D02F-40FB-9BEB-5202392713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2" name="Picture 2">
              <a:extLst>
                <a:ext uri="{FF2B5EF4-FFF2-40B4-BE49-F238E27FC236}">
                  <a16:creationId xmlns:a16="http://schemas.microsoft.com/office/drawing/2014/main" id="{5E142BFD-7D75-4518-BBDF-27C00AB4BC7F}"/>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olo 1">
            <a:extLst>
              <a:ext uri="{FF2B5EF4-FFF2-40B4-BE49-F238E27FC236}">
                <a16:creationId xmlns:a16="http://schemas.microsoft.com/office/drawing/2014/main" id="{655BA8ED-C9BE-A849-9754-0093AA0A29A7}"/>
              </a:ext>
            </a:extLst>
          </p:cNvPr>
          <p:cNvSpPr>
            <a:spLocks noGrp="1"/>
          </p:cNvSpPr>
          <p:nvPr>
            <p:ph type="title"/>
          </p:nvPr>
        </p:nvSpPr>
        <p:spPr>
          <a:xfrm>
            <a:off x="5470358" y="19050"/>
            <a:ext cx="6404142" cy="6838950"/>
          </a:xfrm>
          <a:solidFill>
            <a:schemeClr val="accent3">
              <a:lumMod val="75000"/>
            </a:schemeClr>
          </a:solidFill>
        </p:spPr>
        <p:txBody>
          <a:bodyPr vert="horz" lIns="91440" tIns="45720" rIns="91440" bIns="45720" rtlCol="0" anchor="ctr">
            <a:normAutofit/>
          </a:bodyPr>
          <a:lstStyle/>
          <a:p>
            <a:pPr marL="36000" indent="-241200"/>
            <a:br>
              <a:rPr lang="es-ES_tradnl" sz="2400" noProof="0" dirty="0"/>
            </a:br>
            <a:br>
              <a:rPr lang="es-ES_tradnl" sz="2400" noProof="0" dirty="0"/>
            </a:br>
            <a:r>
              <a:rPr lang="es-ES_tradnl" sz="2400" noProof="0" dirty="0"/>
              <a:t>NATURALEZA DEL CÓDIGO DEONTOLÓGICO</a:t>
            </a:r>
            <a:br>
              <a:rPr lang="es-ES_tradnl" sz="2400" noProof="0" dirty="0"/>
            </a:br>
            <a:r>
              <a:rPr lang="es-ES_tradnl" sz="2400" noProof="0" dirty="0"/>
              <a:t>* El código contiene </a:t>
            </a:r>
            <a:r>
              <a:rPr lang="es-ES_tradnl" sz="2400" noProof="0" dirty="0" err="1">
                <a:solidFill>
                  <a:srgbClr val="FFFF00"/>
                </a:solidFill>
              </a:rPr>
              <a:t>princios</a:t>
            </a:r>
            <a:r>
              <a:rPr lang="es-ES_tradnl" sz="2400" noProof="0" dirty="0">
                <a:solidFill>
                  <a:srgbClr val="FFFF00"/>
                </a:solidFill>
              </a:rPr>
              <a:t> éticos generales y normas</a:t>
            </a:r>
            <a:r>
              <a:rPr lang="es-ES_tradnl" sz="2400" noProof="0" dirty="0"/>
              <a:t> que aseguran la interdependencia entre profesionales de sector.</a:t>
            </a:r>
            <a:br>
              <a:rPr lang="es-ES_tradnl" sz="2400" noProof="0" dirty="0"/>
            </a:br>
            <a:r>
              <a:rPr lang="es-ES_tradnl" sz="2400" noProof="0" dirty="0"/>
              <a:t>* El código </a:t>
            </a:r>
            <a:r>
              <a:rPr lang="es-ES_tradnl" sz="2400" noProof="0" dirty="0">
                <a:solidFill>
                  <a:srgbClr val="FFFF00"/>
                </a:solidFill>
              </a:rPr>
              <a:t>obliga a todos los profesionales </a:t>
            </a:r>
            <a:r>
              <a:rPr lang="es-ES_tradnl" sz="2400" noProof="0" dirty="0"/>
              <a:t>formados o </a:t>
            </a:r>
            <a:r>
              <a:rPr lang="es-ES_tradnl" sz="2400" noProof="0" dirty="0" err="1"/>
              <a:t>aderentes</a:t>
            </a:r>
            <a:r>
              <a:rPr lang="es-ES_tradnl" sz="2400" noProof="0" dirty="0"/>
              <a:t> al </a:t>
            </a:r>
            <a:r>
              <a:rPr lang="es-ES_tradnl" sz="2400" noProof="0" dirty="0">
                <a:solidFill>
                  <a:srgbClr val="FFFF00"/>
                </a:solidFill>
              </a:rPr>
              <a:t>Instituto de Pedagogía Vocacional</a:t>
            </a:r>
            <a:r>
              <a:rPr lang="es-ES_tradnl" sz="2400" noProof="0" dirty="0"/>
              <a:t>.</a:t>
            </a:r>
            <a:br>
              <a:rPr lang="es-ES_tradnl" sz="2400" noProof="0" dirty="0"/>
            </a:br>
            <a:r>
              <a:rPr lang="es-ES_tradnl" sz="2400" noProof="0" dirty="0"/>
              <a:t>* Hoy se requieren códigos que indiquen una </a:t>
            </a:r>
            <a:r>
              <a:rPr lang="es-ES_tradnl" sz="2400" noProof="0" dirty="0">
                <a:solidFill>
                  <a:srgbClr val="FFFF00"/>
                </a:solidFill>
              </a:rPr>
              <a:t>visión </a:t>
            </a:r>
            <a:r>
              <a:rPr lang="es-ES_tradnl" sz="2400" noProof="0" dirty="0"/>
              <a:t>antropológica, valores y principios.</a:t>
            </a:r>
            <a:br>
              <a:rPr lang="es-ES_tradnl" sz="2400" noProof="0" dirty="0"/>
            </a:br>
            <a:r>
              <a:rPr lang="es-ES_tradnl" sz="2400" noProof="0" dirty="0"/>
              <a:t>* Para el AFV estos principios dependen de la </a:t>
            </a:r>
            <a:r>
              <a:rPr lang="es-ES_tradnl" sz="2400" noProof="0" dirty="0">
                <a:solidFill>
                  <a:srgbClr val="FFFF00"/>
                </a:solidFill>
              </a:rPr>
              <a:t>fe</a:t>
            </a:r>
            <a:r>
              <a:rPr lang="es-ES_tradnl" sz="2400" noProof="0" dirty="0"/>
              <a:t> y de la </a:t>
            </a:r>
            <a:r>
              <a:rPr lang="es-ES_tradnl" sz="2400" noProof="0" dirty="0">
                <a:solidFill>
                  <a:srgbClr val="FFFF00"/>
                </a:solidFill>
              </a:rPr>
              <a:t>responsabilidad</a:t>
            </a:r>
            <a:r>
              <a:rPr lang="es-ES_tradnl" sz="2400" noProof="0" dirty="0"/>
              <a:t> por el bien del destinatario y de la comunidad.</a:t>
            </a:r>
            <a:br>
              <a:rPr lang="es-ES_tradnl" sz="2400" noProof="0" dirty="0">
                <a:solidFill>
                  <a:srgbClr val="FFFF00"/>
                </a:solidFill>
              </a:rPr>
            </a:br>
            <a:r>
              <a:rPr lang="es-ES_tradnl" sz="2400" noProof="0" dirty="0"/>
              <a:t>* El código del AFV debe </a:t>
            </a:r>
            <a:r>
              <a:rPr lang="es-ES_tradnl" sz="2400" noProof="0" dirty="0">
                <a:solidFill>
                  <a:srgbClr val="FFFF00"/>
                </a:solidFill>
              </a:rPr>
              <a:t>condenar toda forma de manipulación</a:t>
            </a:r>
            <a:r>
              <a:rPr lang="es-ES_tradnl" sz="2400" noProof="0" dirty="0"/>
              <a:t> y de </a:t>
            </a:r>
            <a:r>
              <a:rPr lang="es-ES_tradnl" sz="2400" noProof="0" dirty="0">
                <a:solidFill>
                  <a:srgbClr val="FFFF00"/>
                </a:solidFill>
              </a:rPr>
              <a:t>falta al secreto o de connivencia con el mal</a:t>
            </a:r>
            <a:r>
              <a:rPr lang="es-ES_tradnl" sz="2400" noProof="0" dirty="0"/>
              <a:t>, y debe asegurar autenticidad y veracidad…</a:t>
            </a:r>
          </a:p>
        </p:txBody>
      </p:sp>
      <p:grpSp>
        <p:nvGrpSpPr>
          <p:cNvPr id="204" name="Group 203">
            <a:extLst>
              <a:ext uri="{FF2B5EF4-FFF2-40B4-BE49-F238E27FC236}">
                <a16:creationId xmlns:a16="http://schemas.microsoft.com/office/drawing/2014/main" id="{D4116A08-770E-4DC3-AAB6-E3E8E6CEC8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05" name="Rectangle 5">
              <a:extLst>
                <a:ext uri="{FF2B5EF4-FFF2-40B4-BE49-F238E27FC236}">
                  <a16:creationId xmlns:a16="http://schemas.microsoft.com/office/drawing/2014/main" id="{6ADECFB2-F615-49A9-A242-A3D04CADB0B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6" name="Freeform 6">
              <a:extLst>
                <a:ext uri="{FF2B5EF4-FFF2-40B4-BE49-F238E27FC236}">
                  <a16:creationId xmlns:a16="http://schemas.microsoft.com/office/drawing/2014/main" id="{8E1F3AC6-5FF1-401B-91E4-180D1D356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Freeform 7">
              <a:extLst>
                <a:ext uri="{FF2B5EF4-FFF2-40B4-BE49-F238E27FC236}">
                  <a16:creationId xmlns:a16="http://schemas.microsoft.com/office/drawing/2014/main" id="{72BC7A9D-387B-4877-B8E6-E8ABA6B265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8" name="Rectangle 8">
              <a:extLst>
                <a:ext uri="{FF2B5EF4-FFF2-40B4-BE49-F238E27FC236}">
                  <a16:creationId xmlns:a16="http://schemas.microsoft.com/office/drawing/2014/main" id="{9114560A-27D6-469D-992E-33A55B40BA0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9" name="Freeform 9">
              <a:extLst>
                <a:ext uri="{FF2B5EF4-FFF2-40B4-BE49-F238E27FC236}">
                  <a16:creationId xmlns:a16="http://schemas.microsoft.com/office/drawing/2014/main" id="{CBF136EF-7DC2-47D2-974C-70044B5E9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10">
              <a:extLst>
                <a:ext uri="{FF2B5EF4-FFF2-40B4-BE49-F238E27FC236}">
                  <a16:creationId xmlns:a16="http://schemas.microsoft.com/office/drawing/2014/main" id="{6B03084D-F566-41C4-BE37-870FB5A0D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11">
              <a:extLst>
                <a:ext uri="{FF2B5EF4-FFF2-40B4-BE49-F238E27FC236}">
                  <a16:creationId xmlns:a16="http://schemas.microsoft.com/office/drawing/2014/main" id="{049DC21B-8236-4901-9ADD-E3167ABDE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12">
              <a:extLst>
                <a:ext uri="{FF2B5EF4-FFF2-40B4-BE49-F238E27FC236}">
                  <a16:creationId xmlns:a16="http://schemas.microsoft.com/office/drawing/2014/main" id="{304F4FEB-8B5B-45BA-988C-5FBF41059E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13">
              <a:extLst>
                <a:ext uri="{FF2B5EF4-FFF2-40B4-BE49-F238E27FC236}">
                  <a16:creationId xmlns:a16="http://schemas.microsoft.com/office/drawing/2014/main" id="{E88E24C8-3D76-4C2F-84D1-BC3C2AACA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14">
              <a:extLst>
                <a:ext uri="{FF2B5EF4-FFF2-40B4-BE49-F238E27FC236}">
                  <a16:creationId xmlns:a16="http://schemas.microsoft.com/office/drawing/2014/main" id="{91C91468-4F8A-42F1-9505-02D924178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15">
              <a:extLst>
                <a:ext uri="{FF2B5EF4-FFF2-40B4-BE49-F238E27FC236}">
                  <a16:creationId xmlns:a16="http://schemas.microsoft.com/office/drawing/2014/main" id="{C22581B1-C426-4189-85D6-C499D6982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16">
              <a:extLst>
                <a:ext uri="{FF2B5EF4-FFF2-40B4-BE49-F238E27FC236}">
                  <a16:creationId xmlns:a16="http://schemas.microsoft.com/office/drawing/2014/main" id="{29DFD4C4-0517-4A6B-B423-E55582618D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17">
              <a:extLst>
                <a:ext uri="{FF2B5EF4-FFF2-40B4-BE49-F238E27FC236}">
                  <a16:creationId xmlns:a16="http://schemas.microsoft.com/office/drawing/2014/main" id="{7ACD84D3-D09D-4C94-99D5-51713A1D6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18">
              <a:extLst>
                <a:ext uri="{FF2B5EF4-FFF2-40B4-BE49-F238E27FC236}">
                  <a16:creationId xmlns:a16="http://schemas.microsoft.com/office/drawing/2014/main" id="{37C2AEAB-1CC9-4A9A-8303-E1E0C12168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Freeform 19">
              <a:extLst>
                <a:ext uri="{FF2B5EF4-FFF2-40B4-BE49-F238E27FC236}">
                  <a16:creationId xmlns:a16="http://schemas.microsoft.com/office/drawing/2014/main" id="{20ABD348-58FE-4371-AE12-C66FF8CAC3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0" name="Freeform 20">
              <a:extLst>
                <a:ext uri="{FF2B5EF4-FFF2-40B4-BE49-F238E27FC236}">
                  <a16:creationId xmlns:a16="http://schemas.microsoft.com/office/drawing/2014/main" id="{408E0FAA-F0C5-4CB1-95FE-D3D96830FC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21">
              <a:extLst>
                <a:ext uri="{FF2B5EF4-FFF2-40B4-BE49-F238E27FC236}">
                  <a16:creationId xmlns:a16="http://schemas.microsoft.com/office/drawing/2014/main" id="{F83C789F-2881-4822-A724-567720953F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22">
              <a:extLst>
                <a:ext uri="{FF2B5EF4-FFF2-40B4-BE49-F238E27FC236}">
                  <a16:creationId xmlns:a16="http://schemas.microsoft.com/office/drawing/2014/main" id="{6B039120-5C84-4A03-9ADD-32EA6E5D44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23">
              <a:extLst>
                <a:ext uri="{FF2B5EF4-FFF2-40B4-BE49-F238E27FC236}">
                  <a16:creationId xmlns:a16="http://schemas.microsoft.com/office/drawing/2014/main" id="{440E956F-26EB-40C6-B500-1A4BB4ABF7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24">
              <a:extLst>
                <a:ext uri="{FF2B5EF4-FFF2-40B4-BE49-F238E27FC236}">
                  <a16:creationId xmlns:a16="http://schemas.microsoft.com/office/drawing/2014/main" id="{D2449A75-05DC-4791-90F1-335CC6732C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25">
              <a:extLst>
                <a:ext uri="{FF2B5EF4-FFF2-40B4-BE49-F238E27FC236}">
                  <a16:creationId xmlns:a16="http://schemas.microsoft.com/office/drawing/2014/main" id="{2A0F57CD-8F34-4F1D-BFF3-129352250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26">
              <a:extLst>
                <a:ext uri="{FF2B5EF4-FFF2-40B4-BE49-F238E27FC236}">
                  <a16:creationId xmlns:a16="http://schemas.microsoft.com/office/drawing/2014/main" id="{DB0DDCCE-FA18-4790-8F10-67FC66172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27">
              <a:extLst>
                <a:ext uri="{FF2B5EF4-FFF2-40B4-BE49-F238E27FC236}">
                  <a16:creationId xmlns:a16="http://schemas.microsoft.com/office/drawing/2014/main" id="{750A8178-D049-42D4-BA77-A262FE55F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28">
              <a:extLst>
                <a:ext uri="{FF2B5EF4-FFF2-40B4-BE49-F238E27FC236}">
                  <a16:creationId xmlns:a16="http://schemas.microsoft.com/office/drawing/2014/main" id="{B33B9383-8846-404B-85BE-E43F077379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29">
              <a:extLst>
                <a:ext uri="{FF2B5EF4-FFF2-40B4-BE49-F238E27FC236}">
                  <a16:creationId xmlns:a16="http://schemas.microsoft.com/office/drawing/2014/main" id="{79468103-A660-495B-BFDF-8E7D98A09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30">
              <a:extLst>
                <a:ext uri="{FF2B5EF4-FFF2-40B4-BE49-F238E27FC236}">
                  <a16:creationId xmlns:a16="http://schemas.microsoft.com/office/drawing/2014/main" id="{06F4CC44-94E1-47AF-893C-19C4A4AB40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31">
              <a:extLst>
                <a:ext uri="{FF2B5EF4-FFF2-40B4-BE49-F238E27FC236}">
                  <a16:creationId xmlns:a16="http://schemas.microsoft.com/office/drawing/2014/main" id="{E87F601E-2166-4FAE-AF96-2A1B17E46E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32">
              <a:extLst>
                <a:ext uri="{FF2B5EF4-FFF2-40B4-BE49-F238E27FC236}">
                  <a16:creationId xmlns:a16="http://schemas.microsoft.com/office/drawing/2014/main" id="{DCDE2745-7AA5-416B-AC78-93C6EAE5D4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3" name="Rectangle 33">
              <a:extLst>
                <a:ext uri="{FF2B5EF4-FFF2-40B4-BE49-F238E27FC236}">
                  <a16:creationId xmlns:a16="http://schemas.microsoft.com/office/drawing/2014/main" id="{7D5F7E44-496F-4025-AFD8-7EEC67AC180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34" name="Freeform 34">
              <a:extLst>
                <a:ext uri="{FF2B5EF4-FFF2-40B4-BE49-F238E27FC236}">
                  <a16:creationId xmlns:a16="http://schemas.microsoft.com/office/drawing/2014/main" id="{FA8ED221-FD77-4CD0-A9B9-3F97E40DCD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5" name="Freeform 35">
              <a:extLst>
                <a:ext uri="{FF2B5EF4-FFF2-40B4-BE49-F238E27FC236}">
                  <a16:creationId xmlns:a16="http://schemas.microsoft.com/office/drawing/2014/main" id="{94922F75-95BC-435D-B4BB-BCE65BACC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6" name="Freeform 36">
              <a:extLst>
                <a:ext uri="{FF2B5EF4-FFF2-40B4-BE49-F238E27FC236}">
                  <a16:creationId xmlns:a16="http://schemas.microsoft.com/office/drawing/2014/main" id="{CFB94884-EF28-419D-9147-20B2C9B1A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7" name="Freeform 37">
              <a:extLst>
                <a:ext uri="{FF2B5EF4-FFF2-40B4-BE49-F238E27FC236}">
                  <a16:creationId xmlns:a16="http://schemas.microsoft.com/office/drawing/2014/main" id="{94C72871-F5AC-46D1-97EF-94E4070A7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8" name="Freeform 38">
              <a:extLst>
                <a:ext uri="{FF2B5EF4-FFF2-40B4-BE49-F238E27FC236}">
                  <a16:creationId xmlns:a16="http://schemas.microsoft.com/office/drawing/2014/main" id="{03ED1B15-6247-43B3-BEAE-DB699DE29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9" name="Freeform 39">
              <a:extLst>
                <a:ext uri="{FF2B5EF4-FFF2-40B4-BE49-F238E27FC236}">
                  <a16:creationId xmlns:a16="http://schemas.microsoft.com/office/drawing/2014/main" id="{FA3EA466-B483-4B4A-9FCB-9FFA8E538F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0" name="Freeform 40">
              <a:extLst>
                <a:ext uri="{FF2B5EF4-FFF2-40B4-BE49-F238E27FC236}">
                  <a16:creationId xmlns:a16="http://schemas.microsoft.com/office/drawing/2014/main" id="{CCE5E17C-696E-46EB-B70D-5862742169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1" name="Freeform 41">
              <a:extLst>
                <a:ext uri="{FF2B5EF4-FFF2-40B4-BE49-F238E27FC236}">
                  <a16:creationId xmlns:a16="http://schemas.microsoft.com/office/drawing/2014/main" id="{AB6022EC-6D09-4098-9A97-5A911C08CA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2" name="Freeform 42">
              <a:extLst>
                <a:ext uri="{FF2B5EF4-FFF2-40B4-BE49-F238E27FC236}">
                  <a16:creationId xmlns:a16="http://schemas.microsoft.com/office/drawing/2014/main" id="{7E18073E-1315-4400-ABD9-C34AEAFBFF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3" name="Freeform 43">
              <a:extLst>
                <a:ext uri="{FF2B5EF4-FFF2-40B4-BE49-F238E27FC236}">
                  <a16:creationId xmlns:a16="http://schemas.microsoft.com/office/drawing/2014/main" id="{5510509E-411D-4F1B-BDC6-3E5666896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4" name="Freeform 44">
              <a:extLst>
                <a:ext uri="{FF2B5EF4-FFF2-40B4-BE49-F238E27FC236}">
                  <a16:creationId xmlns:a16="http://schemas.microsoft.com/office/drawing/2014/main" id="{46F1A7E1-EC01-4288-87AE-C3B6434BD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5" name="Rectangle 45">
              <a:extLst>
                <a:ext uri="{FF2B5EF4-FFF2-40B4-BE49-F238E27FC236}">
                  <a16:creationId xmlns:a16="http://schemas.microsoft.com/office/drawing/2014/main" id="{F7BBA432-5463-415B-BA54-3AA2B92D28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46" name="Freeform 46">
              <a:extLst>
                <a:ext uri="{FF2B5EF4-FFF2-40B4-BE49-F238E27FC236}">
                  <a16:creationId xmlns:a16="http://schemas.microsoft.com/office/drawing/2014/main" id="{66E19F01-137B-4A95-9313-CE6F77806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7" name="Freeform 47">
              <a:extLst>
                <a:ext uri="{FF2B5EF4-FFF2-40B4-BE49-F238E27FC236}">
                  <a16:creationId xmlns:a16="http://schemas.microsoft.com/office/drawing/2014/main" id="{38C0AACC-51F2-424F-9988-F3B621941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8" name="Freeform 48">
              <a:extLst>
                <a:ext uri="{FF2B5EF4-FFF2-40B4-BE49-F238E27FC236}">
                  <a16:creationId xmlns:a16="http://schemas.microsoft.com/office/drawing/2014/main" id="{7364A775-01A6-4012-88CF-58FDDBE4C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9" name="Freeform 49">
              <a:extLst>
                <a:ext uri="{FF2B5EF4-FFF2-40B4-BE49-F238E27FC236}">
                  <a16:creationId xmlns:a16="http://schemas.microsoft.com/office/drawing/2014/main" id="{C8C770C5-535A-4F1B-81CA-FD6F32C09A7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0" name="Freeform 50">
              <a:extLst>
                <a:ext uri="{FF2B5EF4-FFF2-40B4-BE49-F238E27FC236}">
                  <a16:creationId xmlns:a16="http://schemas.microsoft.com/office/drawing/2014/main" id="{55F9C3EF-BEB8-4836-8DE0-319E54496E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1" name="Freeform 51">
              <a:extLst>
                <a:ext uri="{FF2B5EF4-FFF2-40B4-BE49-F238E27FC236}">
                  <a16:creationId xmlns:a16="http://schemas.microsoft.com/office/drawing/2014/main" id="{0976D9A1-85FC-406B-8AEA-AE3C056A40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2" name="Freeform 52">
              <a:extLst>
                <a:ext uri="{FF2B5EF4-FFF2-40B4-BE49-F238E27FC236}">
                  <a16:creationId xmlns:a16="http://schemas.microsoft.com/office/drawing/2014/main" id="{68BC6126-2A3A-4F1D-A565-BEF620660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3" name="Freeform 53">
              <a:extLst>
                <a:ext uri="{FF2B5EF4-FFF2-40B4-BE49-F238E27FC236}">
                  <a16:creationId xmlns:a16="http://schemas.microsoft.com/office/drawing/2014/main" id="{D8C7B98D-F83E-485D-B01D-270242E8FD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4" name="Freeform 54">
              <a:extLst>
                <a:ext uri="{FF2B5EF4-FFF2-40B4-BE49-F238E27FC236}">
                  <a16:creationId xmlns:a16="http://schemas.microsoft.com/office/drawing/2014/main" id="{93D5E722-D236-478A-A13F-8FA4141D94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5" name="Freeform 55">
              <a:extLst>
                <a:ext uri="{FF2B5EF4-FFF2-40B4-BE49-F238E27FC236}">
                  <a16:creationId xmlns:a16="http://schemas.microsoft.com/office/drawing/2014/main" id="{ABE1456F-F283-4BD5-A1B9-EF2423B68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6" name="Freeform 56">
              <a:extLst>
                <a:ext uri="{FF2B5EF4-FFF2-40B4-BE49-F238E27FC236}">
                  <a16:creationId xmlns:a16="http://schemas.microsoft.com/office/drawing/2014/main" id="{E4D1AC66-8164-4BBC-89D5-69FE7A4FC2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7" name="Freeform 57">
              <a:extLst>
                <a:ext uri="{FF2B5EF4-FFF2-40B4-BE49-F238E27FC236}">
                  <a16:creationId xmlns:a16="http://schemas.microsoft.com/office/drawing/2014/main" id="{845A8868-488C-447D-979F-7E01B82AC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8" name="Freeform 58">
              <a:extLst>
                <a:ext uri="{FF2B5EF4-FFF2-40B4-BE49-F238E27FC236}">
                  <a16:creationId xmlns:a16="http://schemas.microsoft.com/office/drawing/2014/main" id="{948639B9-9B88-432B-914E-6B70BAEB1D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260" name="Group 259">
            <a:extLst>
              <a:ext uri="{FF2B5EF4-FFF2-40B4-BE49-F238E27FC236}">
                <a16:creationId xmlns:a16="http://schemas.microsoft.com/office/drawing/2014/main" id="{77EB1C59-16D1-4C5E-9775-50CB40E022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61" name="Freeform 32">
              <a:extLst>
                <a:ext uri="{FF2B5EF4-FFF2-40B4-BE49-F238E27FC236}">
                  <a16:creationId xmlns:a16="http://schemas.microsoft.com/office/drawing/2014/main" id="{08680D14-7FE7-4522-B5EE-76447F833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2" name="Freeform 33">
              <a:extLst>
                <a:ext uri="{FF2B5EF4-FFF2-40B4-BE49-F238E27FC236}">
                  <a16:creationId xmlns:a16="http://schemas.microsoft.com/office/drawing/2014/main" id="{D82C01B5-EC9C-4883-B130-115321E8B3E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3" name="Freeform 34">
              <a:extLst>
                <a:ext uri="{FF2B5EF4-FFF2-40B4-BE49-F238E27FC236}">
                  <a16:creationId xmlns:a16="http://schemas.microsoft.com/office/drawing/2014/main" id="{DBBE5E83-362F-4EA7-A96D-0BC830A217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4" name="Freeform 35">
              <a:extLst>
                <a:ext uri="{FF2B5EF4-FFF2-40B4-BE49-F238E27FC236}">
                  <a16:creationId xmlns:a16="http://schemas.microsoft.com/office/drawing/2014/main" id="{3971FE03-8B37-43AF-8842-8D4411C3C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5" name="Freeform 36">
              <a:extLst>
                <a:ext uri="{FF2B5EF4-FFF2-40B4-BE49-F238E27FC236}">
                  <a16:creationId xmlns:a16="http://schemas.microsoft.com/office/drawing/2014/main" id="{8E4E3D41-4CF7-4D15-854A-C4330D3900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6" name="Freeform 37">
              <a:extLst>
                <a:ext uri="{FF2B5EF4-FFF2-40B4-BE49-F238E27FC236}">
                  <a16:creationId xmlns:a16="http://schemas.microsoft.com/office/drawing/2014/main" id="{78B649D7-3C5D-462D-B06A-D065135FE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7" name="Freeform 38">
              <a:extLst>
                <a:ext uri="{FF2B5EF4-FFF2-40B4-BE49-F238E27FC236}">
                  <a16:creationId xmlns:a16="http://schemas.microsoft.com/office/drawing/2014/main" id="{7A3DDEF1-D28A-48D9-8E48-B2003DF2EE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8" name="Freeform 39">
              <a:extLst>
                <a:ext uri="{FF2B5EF4-FFF2-40B4-BE49-F238E27FC236}">
                  <a16:creationId xmlns:a16="http://schemas.microsoft.com/office/drawing/2014/main" id="{4A56A02B-D000-45AB-B7DB-E47CA8E77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9" name="Freeform 40">
              <a:extLst>
                <a:ext uri="{FF2B5EF4-FFF2-40B4-BE49-F238E27FC236}">
                  <a16:creationId xmlns:a16="http://schemas.microsoft.com/office/drawing/2014/main" id="{343CE08B-7325-4244-99EA-5E58C982DB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0" name="Rectangle 41">
              <a:extLst>
                <a:ext uri="{FF2B5EF4-FFF2-40B4-BE49-F238E27FC236}">
                  <a16:creationId xmlns:a16="http://schemas.microsoft.com/office/drawing/2014/main" id="{7F08E29E-A67F-410A-A810-7000201BFA8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pic>
        <p:nvPicPr>
          <p:cNvPr id="5" name="Immagine 4">
            <a:extLst>
              <a:ext uri="{FF2B5EF4-FFF2-40B4-BE49-F238E27FC236}">
                <a16:creationId xmlns:a16="http://schemas.microsoft.com/office/drawing/2014/main" id="{57646DE7-BD69-2547-900E-63AF9A3A697B}"/>
              </a:ext>
            </a:extLst>
          </p:cNvPr>
          <p:cNvPicPr>
            <a:picLocks noChangeAspect="1"/>
          </p:cNvPicPr>
          <p:nvPr/>
        </p:nvPicPr>
        <p:blipFill>
          <a:blip r:embed="rId5">
            <a:alphaModFix amt="70000"/>
            <a:extLst>
              <a:ext uri="{BEBA8EAE-BF5A-486C-A8C5-ECC9F3942E4B}">
                <a14:imgProps xmlns:a14="http://schemas.microsoft.com/office/drawing/2010/main">
                  <a14:imgLayer r:embed="rId6">
                    <a14:imgEffect>
                      <a14:artisticGlowEdges/>
                    </a14:imgEffect>
                    <a14:imgEffect>
                      <a14:sharpenSoften amount="50000"/>
                    </a14:imgEffect>
                    <a14:imgEffect>
                      <a14:brightnessContrast contrast="40000"/>
                    </a14:imgEffect>
                  </a14:imgLayer>
                </a14:imgProps>
              </a:ext>
            </a:extLst>
          </a:blip>
          <a:stretch>
            <a:fillRect/>
          </a:stretch>
        </p:blipFill>
        <p:spPr>
          <a:xfrm>
            <a:off x="290513" y="1657875"/>
            <a:ext cx="4657725" cy="4026169"/>
          </a:xfrm>
          <a:prstGeom prst="rect">
            <a:avLst/>
          </a:prstGeom>
        </p:spPr>
      </p:pic>
    </p:spTree>
    <p:extLst>
      <p:ext uri="{BB962C8B-B14F-4D97-AF65-F5344CB8AC3E}">
        <p14:creationId xmlns:p14="http://schemas.microsoft.com/office/powerpoint/2010/main" val="182024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74872A0B-8668-4500-9509-EAA581B26C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2" name="Rectangle 71">
              <a:extLst>
                <a:ext uri="{FF2B5EF4-FFF2-40B4-BE49-F238E27FC236}">
                  <a16:creationId xmlns:a16="http://schemas.microsoft.com/office/drawing/2014/main" id="{8B504305-5526-408E-85F7-F0BA7E527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2">
              <a:extLst>
                <a:ext uri="{FF2B5EF4-FFF2-40B4-BE49-F238E27FC236}">
                  <a16:creationId xmlns:a16="http://schemas.microsoft.com/office/drawing/2014/main" id="{5827CE64-2533-45A6-9A39-7D5052E5CEE0}"/>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olo 1">
            <a:extLst>
              <a:ext uri="{FF2B5EF4-FFF2-40B4-BE49-F238E27FC236}">
                <a16:creationId xmlns:a16="http://schemas.microsoft.com/office/drawing/2014/main" id="{6BE41025-C5DD-A54D-BAC8-466D9CC0D594}"/>
              </a:ext>
            </a:extLst>
          </p:cNvPr>
          <p:cNvSpPr>
            <a:spLocks noGrp="1"/>
          </p:cNvSpPr>
          <p:nvPr>
            <p:ph type="title"/>
          </p:nvPr>
        </p:nvSpPr>
        <p:spPr>
          <a:xfrm>
            <a:off x="6344257" y="75593"/>
            <a:ext cx="5657243" cy="1211873"/>
          </a:xfrm>
        </p:spPr>
        <p:txBody>
          <a:bodyPr vert="horz" lIns="91440" tIns="45720" rIns="91440" bIns="45720" rtlCol="0" anchor="ctr">
            <a:normAutofit/>
          </a:bodyPr>
          <a:lstStyle/>
          <a:p>
            <a:r>
              <a:rPr lang="es-ES_tradnl" sz="3300" cap="all" noProof="0" dirty="0">
                <a:solidFill>
                  <a:srgbClr val="941100"/>
                </a:solidFill>
              </a:rPr>
              <a:t>LA NORMA GENERA DISONANCIA COGNITIVA</a:t>
            </a:r>
          </a:p>
        </p:txBody>
      </p:sp>
      <p:pic>
        <p:nvPicPr>
          <p:cNvPr id="1026" name="Picture 2" descr="Conoce la disonancia cognitiva? - es.baiug.org">
            <a:extLst>
              <a:ext uri="{FF2B5EF4-FFF2-40B4-BE49-F238E27FC236}">
                <a16:creationId xmlns:a16="http://schemas.microsoft.com/office/drawing/2014/main" id="{320BE10A-EEEF-1342-8B6A-918520135C51}"/>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13994" r="13230" b="2"/>
          <a:stretch/>
        </p:blipFill>
        <p:spPr bwMode="auto">
          <a:xfrm>
            <a:off x="-5597" y="10"/>
            <a:ext cx="6101597"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240590EE-5428-41AA-95B2-96FCC1CE67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76" name="Rectangle 75">
              <a:extLst>
                <a:ext uri="{FF2B5EF4-FFF2-40B4-BE49-F238E27FC236}">
                  <a16:creationId xmlns:a16="http://schemas.microsoft.com/office/drawing/2014/main" id="{494DCC55-99C6-45CF-B357-E3848C80934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77" name="Freeform 6">
              <a:extLst>
                <a:ext uri="{FF2B5EF4-FFF2-40B4-BE49-F238E27FC236}">
                  <a16:creationId xmlns:a16="http://schemas.microsoft.com/office/drawing/2014/main" id="{63D64E32-FF0C-4665-B9D8-D1ECAAE5BA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8" name="Freeform 7">
              <a:extLst>
                <a:ext uri="{FF2B5EF4-FFF2-40B4-BE49-F238E27FC236}">
                  <a16:creationId xmlns:a16="http://schemas.microsoft.com/office/drawing/2014/main" id="{3675001D-3840-4589-8190-505A7F52F0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9" name="Rectangle 78">
              <a:extLst>
                <a:ext uri="{FF2B5EF4-FFF2-40B4-BE49-F238E27FC236}">
                  <a16:creationId xmlns:a16="http://schemas.microsoft.com/office/drawing/2014/main" id="{19E34E87-395F-4023-A80E-D1CBAAEBD9B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80" name="Freeform 9">
              <a:extLst>
                <a:ext uri="{FF2B5EF4-FFF2-40B4-BE49-F238E27FC236}">
                  <a16:creationId xmlns:a16="http://schemas.microsoft.com/office/drawing/2014/main" id="{6FB1B38F-1B92-41C3-AA1D-6D6440FB0D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1" name="Freeform 10">
              <a:extLst>
                <a:ext uri="{FF2B5EF4-FFF2-40B4-BE49-F238E27FC236}">
                  <a16:creationId xmlns:a16="http://schemas.microsoft.com/office/drawing/2014/main" id="{02FBE453-FBD2-4348-8DDA-4A023444E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2" name="Freeform 11">
              <a:extLst>
                <a:ext uri="{FF2B5EF4-FFF2-40B4-BE49-F238E27FC236}">
                  <a16:creationId xmlns:a16="http://schemas.microsoft.com/office/drawing/2014/main" id="{60D719E8-BF78-4F42-B9D1-7F5E02A36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3" name="Freeform 12">
              <a:extLst>
                <a:ext uri="{FF2B5EF4-FFF2-40B4-BE49-F238E27FC236}">
                  <a16:creationId xmlns:a16="http://schemas.microsoft.com/office/drawing/2014/main" id="{5EC70737-9C19-4CF5-84DA-B22A960D53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4" name="Freeform 13">
              <a:extLst>
                <a:ext uri="{FF2B5EF4-FFF2-40B4-BE49-F238E27FC236}">
                  <a16:creationId xmlns:a16="http://schemas.microsoft.com/office/drawing/2014/main" id="{88FD042E-E56E-4360-9620-F811AB9A3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5" name="Freeform 14">
              <a:extLst>
                <a:ext uri="{FF2B5EF4-FFF2-40B4-BE49-F238E27FC236}">
                  <a16:creationId xmlns:a16="http://schemas.microsoft.com/office/drawing/2014/main" id="{18F15D2B-0812-46F6-B0F4-6A6714B54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6" name="Freeform 15">
              <a:extLst>
                <a:ext uri="{FF2B5EF4-FFF2-40B4-BE49-F238E27FC236}">
                  <a16:creationId xmlns:a16="http://schemas.microsoft.com/office/drawing/2014/main" id="{0C2F2A50-98DD-4F92-BDFE-B72E2357667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7" name="Freeform 16">
              <a:extLst>
                <a:ext uri="{FF2B5EF4-FFF2-40B4-BE49-F238E27FC236}">
                  <a16:creationId xmlns:a16="http://schemas.microsoft.com/office/drawing/2014/main" id="{473541D9-6DAE-4718-97D4-8952F4E7CC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8" name="Freeform 17">
              <a:extLst>
                <a:ext uri="{FF2B5EF4-FFF2-40B4-BE49-F238E27FC236}">
                  <a16:creationId xmlns:a16="http://schemas.microsoft.com/office/drawing/2014/main" id="{3A56C5E9-011C-44D2-AF94-3BF542043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9" name="Freeform 18">
              <a:extLst>
                <a:ext uri="{FF2B5EF4-FFF2-40B4-BE49-F238E27FC236}">
                  <a16:creationId xmlns:a16="http://schemas.microsoft.com/office/drawing/2014/main" id="{CD279E0E-1CD5-4F41-96A5-3A09707E81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0" name="Freeform 19">
              <a:extLst>
                <a:ext uri="{FF2B5EF4-FFF2-40B4-BE49-F238E27FC236}">
                  <a16:creationId xmlns:a16="http://schemas.microsoft.com/office/drawing/2014/main" id="{F5A6F094-9E54-4985-8738-D2067A4F0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1" name="Freeform 20">
              <a:extLst>
                <a:ext uri="{FF2B5EF4-FFF2-40B4-BE49-F238E27FC236}">
                  <a16:creationId xmlns:a16="http://schemas.microsoft.com/office/drawing/2014/main" id="{99D51F59-FA93-490E-B9CF-97BB63747C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2" name="Freeform 21">
              <a:extLst>
                <a:ext uri="{FF2B5EF4-FFF2-40B4-BE49-F238E27FC236}">
                  <a16:creationId xmlns:a16="http://schemas.microsoft.com/office/drawing/2014/main" id="{3CD83DC6-F4A0-4A4D-AAC3-83983F960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3" name="Freeform 22">
              <a:extLst>
                <a:ext uri="{FF2B5EF4-FFF2-40B4-BE49-F238E27FC236}">
                  <a16:creationId xmlns:a16="http://schemas.microsoft.com/office/drawing/2014/main" id="{6E9B4028-C74F-4631-8312-68B30E6E6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4" name="Freeform 23">
              <a:extLst>
                <a:ext uri="{FF2B5EF4-FFF2-40B4-BE49-F238E27FC236}">
                  <a16:creationId xmlns:a16="http://schemas.microsoft.com/office/drawing/2014/main" id="{1E3337C9-1DDE-4E2E-8519-7D2C23C95F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5" name="Freeform 24">
              <a:extLst>
                <a:ext uri="{FF2B5EF4-FFF2-40B4-BE49-F238E27FC236}">
                  <a16:creationId xmlns:a16="http://schemas.microsoft.com/office/drawing/2014/main" id="{754A526E-6EC0-458A-9C4C-008F6749CD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6" name="Freeform 25">
              <a:extLst>
                <a:ext uri="{FF2B5EF4-FFF2-40B4-BE49-F238E27FC236}">
                  <a16:creationId xmlns:a16="http://schemas.microsoft.com/office/drawing/2014/main" id="{6A3DA723-7448-48CF-8BD2-FED2D4FED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7" name="Freeform 26">
              <a:extLst>
                <a:ext uri="{FF2B5EF4-FFF2-40B4-BE49-F238E27FC236}">
                  <a16:creationId xmlns:a16="http://schemas.microsoft.com/office/drawing/2014/main" id="{9B506EC1-D8A8-4532-B78B-A236567EE0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8" name="Freeform 27">
              <a:extLst>
                <a:ext uri="{FF2B5EF4-FFF2-40B4-BE49-F238E27FC236}">
                  <a16:creationId xmlns:a16="http://schemas.microsoft.com/office/drawing/2014/main" id="{AA9DFB36-74F4-4977-ABC5-3257EDA33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9" name="Freeform 28">
              <a:extLst>
                <a:ext uri="{FF2B5EF4-FFF2-40B4-BE49-F238E27FC236}">
                  <a16:creationId xmlns:a16="http://schemas.microsoft.com/office/drawing/2014/main" id="{966A7FBA-BB79-4AF0-90C2-5F2BC9F2D1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0" name="Freeform 29">
              <a:extLst>
                <a:ext uri="{FF2B5EF4-FFF2-40B4-BE49-F238E27FC236}">
                  <a16:creationId xmlns:a16="http://schemas.microsoft.com/office/drawing/2014/main" id="{23BB8A47-FF1B-44E5-8D93-7ADF37F1D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1" name="Freeform 30">
              <a:extLst>
                <a:ext uri="{FF2B5EF4-FFF2-40B4-BE49-F238E27FC236}">
                  <a16:creationId xmlns:a16="http://schemas.microsoft.com/office/drawing/2014/main" id="{E463E1B7-7BED-4425-95B7-F6F75F8733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2" name="Freeform 31">
              <a:extLst>
                <a:ext uri="{FF2B5EF4-FFF2-40B4-BE49-F238E27FC236}">
                  <a16:creationId xmlns:a16="http://schemas.microsoft.com/office/drawing/2014/main" id="{749D0675-4397-4610-9807-2F7C1CC94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3" name="Freeform 32">
              <a:extLst>
                <a:ext uri="{FF2B5EF4-FFF2-40B4-BE49-F238E27FC236}">
                  <a16:creationId xmlns:a16="http://schemas.microsoft.com/office/drawing/2014/main" id="{DE7617CF-8919-43C3-9557-08D67C7DAF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4" name="Rectangle 103">
              <a:extLst>
                <a:ext uri="{FF2B5EF4-FFF2-40B4-BE49-F238E27FC236}">
                  <a16:creationId xmlns:a16="http://schemas.microsoft.com/office/drawing/2014/main" id="{3DB68720-7E37-4930-9900-8632140D6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05" name="Freeform 34">
              <a:extLst>
                <a:ext uri="{FF2B5EF4-FFF2-40B4-BE49-F238E27FC236}">
                  <a16:creationId xmlns:a16="http://schemas.microsoft.com/office/drawing/2014/main" id="{202F13DF-5B76-468E-A95E-80780788BD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6" name="Freeform 35">
              <a:extLst>
                <a:ext uri="{FF2B5EF4-FFF2-40B4-BE49-F238E27FC236}">
                  <a16:creationId xmlns:a16="http://schemas.microsoft.com/office/drawing/2014/main" id="{219143C2-6062-4C2C-9563-6534108E35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7" name="Freeform 36">
              <a:extLst>
                <a:ext uri="{FF2B5EF4-FFF2-40B4-BE49-F238E27FC236}">
                  <a16:creationId xmlns:a16="http://schemas.microsoft.com/office/drawing/2014/main" id="{38413A0C-26DB-479B-B747-1D813610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8" name="Freeform 37">
              <a:extLst>
                <a:ext uri="{FF2B5EF4-FFF2-40B4-BE49-F238E27FC236}">
                  <a16:creationId xmlns:a16="http://schemas.microsoft.com/office/drawing/2014/main" id="{CB526B5F-4FAA-4B4C-8AF8-B98EC74A3D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9" name="Freeform 38">
              <a:extLst>
                <a:ext uri="{FF2B5EF4-FFF2-40B4-BE49-F238E27FC236}">
                  <a16:creationId xmlns:a16="http://schemas.microsoft.com/office/drawing/2014/main" id="{54FFF88E-6D69-4AE9-8378-D16419155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0" name="Freeform 39">
              <a:extLst>
                <a:ext uri="{FF2B5EF4-FFF2-40B4-BE49-F238E27FC236}">
                  <a16:creationId xmlns:a16="http://schemas.microsoft.com/office/drawing/2014/main" id="{8008115A-CE00-4E36-BAF1-B511F21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1" name="Freeform 40">
              <a:extLst>
                <a:ext uri="{FF2B5EF4-FFF2-40B4-BE49-F238E27FC236}">
                  <a16:creationId xmlns:a16="http://schemas.microsoft.com/office/drawing/2014/main" id="{2935DB29-6F85-47D8-863C-11386389DB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2" name="Freeform 41">
              <a:extLst>
                <a:ext uri="{FF2B5EF4-FFF2-40B4-BE49-F238E27FC236}">
                  <a16:creationId xmlns:a16="http://schemas.microsoft.com/office/drawing/2014/main" id="{4FB8E51B-1AC1-4671-B181-473C29BECD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3" name="Freeform 42">
              <a:extLst>
                <a:ext uri="{FF2B5EF4-FFF2-40B4-BE49-F238E27FC236}">
                  <a16:creationId xmlns:a16="http://schemas.microsoft.com/office/drawing/2014/main" id="{91E6AE4F-959F-4ED7-A199-8C0307E40E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4" name="Freeform 43">
              <a:extLst>
                <a:ext uri="{FF2B5EF4-FFF2-40B4-BE49-F238E27FC236}">
                  <a16:creationId xmlns:a16="http://schemas.microsoft.com/office/drawing/2014/main" id="{A0445E55-0009-44A5-AA6A-350D9D48A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5" name="Freeform 44">
              <a:extLst>
                <a:ext uri="{FF2B5EF4-FFF2-40B4-BE49-F238E27FC236}">
                  <a16:creationId xmlns:a16="http://schemas.microsoft.com/office/drawing/2014/main" id="{B5291C75-4ECA-4829-B824-5725C32905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6" name="Rectangle 115">
              <a:extLst>
                <a:ext uri="{FF2B5EF4-FFF2-40B4-BE49-F238E27FC236}">
                  <a16:creationId xmlns:a16="http://schemas.microsoft.com/office/drawing/2014/main" id="{6793376D-3E7C-4F04-8BC8-EC4820622BE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17" name="Freeform 46">
              <a:extLst>
                <a:ext uri="{FF2B5EF4-FFF2-40B4-BE49-F238E27FC236}">
                  <a16:creationId xmlns:a16="http://schemas.microsoft.com/office/drawing/2014/main" id="{3596510A-5528-445D-AFEA-6E3F89BA8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8" name="Freeform 47">
              <a:extLst>
                <a:ext uri="{FF2B5EF4-FFF2-40B4-BE49-F238E27FC236}">
                  <a16:creationId xmlns:a16="http://schemas.microsoft.com/office/drawing/2014/main" id="{E1B69479-D8C9-4E2E-A931-4D49C4FD76D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9" name="Freeform 48">
              <a:extLst>
                <a:ext uri="{FF2B5EF4-FFF2-40B4-BE49-F238E27FC236}">
                  <a16:creationId xmlns:a16="http://schemas.microsoft.com/office/drawing/2014/main" id="{0A759A2E-A8B1-44C8-B3F9-A16714C895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0" name="Freeform 49">
              <a:extLst>
                <a:ext uri="{FF2B5EF4-FFF2-40B4-BE49-F238E27FC236}">
                  <a16:creationId xmlns:a16="http://schemas.microsoft.com/office/drawing/2014/main" id="{6C2B3B3C-1DC9-4352-BB73-801976C8F5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1" name="Freeform 50">
              <a:extLst>
                <a:ext uri="{FF2B5EF4-FFF2-40B4-BE49-F238E27FC236}">
                  <a16:creationId xmlns:a16="http://schemas.microsoft.com/office/drawing/2014/main" id="{EE22E3A8-5789-4189-9AC7-98D6826B03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2" name="Freeform 51">
              <a:extLst>
                <a:ext uri="{FF2B5EF4-FFF2-40B4-BE49-F238E27FC236}">
                  <a16:creationId xmlns:a16="http://schemas.microsoft.com/office/drawing/2014/main" id="{9AC0FC74-D003-4D0D-9CAF-F6A03739E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3" name="Freeform 52">
              <a:extLst>
                <a:ext uri="{FF2B5EF4-FFF2-40B4-BE49-F238E27FC236}">
                  <a16:creationId xmlns:a16="http://schemas.microsoft.com/office/drawing/2014/main" id="{126C2057-02E1-4348-ABEB-EAC063A17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4" name="Freeform 53">
              <a:extLst>
                <a:ext uri="{FF2B5EF4-FFF2-40B4-BE49-F238E27FC236}">
                  <a16:creationId xmlns:a16="http://schemas.microsoft.com/office/drawing/2014/main" id="{5150586D-D743-4392-844F-F2AFCCE649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5" name="Freeform 54">
              <a:extLst>
                <a:ext uri="{FF2B5EF4-FFF2-40B4-BE49-F238E27FC236}">
                  <a16:creationId xmlns:a16="http://schemas.microsoft.com/office/drawing/2014/main" id="{9E5B157A-534E-4879-8013-D02864E76F5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6" name="Freeform 55">
              <a:extLst>
                <a:ext uri="{FF2B5EF4-FFF2-40B4-BE49-F238E27FC236}">
                  <a16:creationId xmlns:a16="http://schemas.microsoft.com/office/drawing/2014/main" id="{CEE2DD73-7E8C-4F26-8E93-8C32D11B2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7" name="Freeform 56">
              <a:extLst>
                <a:ext uri="{FF2B5EF4-FFF2-40B4-BE49-F238E27FC236}">
                  <a16:creationId xmlns:a16="http://schemas.microsoft.com/office/drawing/2014/main" id="{908CAC5F-DD8E-4A58-BD4C-6D8D29FA49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8" name="Freeform 57">
              <a:extLst>
                <a:ext uri="{FF2B5EF4-FFF2-40B4-BE49-F238E27FC236}">
                  <a16:creationId xmlns:a16="http://schemas.microsoft.com/office/drawing/2014/main" id="{20F130CF-281E-408C-9884-5F8B22CA1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9" name="Freeform 58">
              <a:extLst>
                <a:ext uri="{FF2B5EF4-FFF2-40B4-BE49-F238E27FC236}">
                  <a16:creationId xmlns:a16="http://schemas.microsoft.com/office/drawing/2014/main" id="{3BC78068-9115-4D5D-9B2B-6F9BD9C296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3" name="Rettangolo 2">
            <a:extLst>
              <a:ext uri="{FF2B5EF4-FFF2-40B4-BE49-F238E27FC236}">
                <a16:creationId xmlns:a16="http://schemas.microsoft.com/office/drawing/2014/main" id="{37E3345F-C359-9B42-871A-12DE0BBFE68D}"/>
              </a:ext>
            </a:extLst>
          </p:cNvPr>
          <p:cNvSpPr/>
          <p:nvPr/>
        </p:nvSpPr>
        <p:spPr>
          <a:xfrm>
            <a:off x="6196012" y="1287467"/>
            <a:ext cx="5991225" cy="5475286"/>
          </a:xfrm>
          <a:prstGeom prst="rect">
            <a:avLst/>
          </a:prstGeom>
          <a:solidFill>
            <a:schemeClr val="tx1">
              <a:alpha val="39000"/>
            </a:schemeClr>
          </a:solidFill>
        </p:spPr>
        <p:txBody>
          <a:bodyPr vert="horz" lIns="91440" tIns="45720" rIns="91440" bIns="45720" rtlCol="0" anchor="ctr">
            <a:normAutofit fontScale="85000" lnSpcReduction="10000"/>
          </a:bodyPr>
          <a:lstStyle/>
          <a:p>
            <a:pPr indent="-228600" defTabSz="914400">
              <a:lnSpc>
                <a:spcPct val="110000"/>
              </a:lnSpc>
              <a:spcAft>
                <a:spcPts val="600"/>
              </a:spcAft>
              <a:buSzPct val="125000"/>
              <a:buFont typeface="Arial" panose="020B0604020202020204" pitchFamily="34" charset="0"/>
              <a:buChar char="•"/>
            </a:pPr>
            <a:r>
              <a:rPr lang="en-US" sz="2400" dirty="0">
                <a:solidFill>
                  <a:schemeClr val="bg1"/>
                </a:solidFill>
              </a:rPr>
              <a:t>La </a:t>
            </a:r>
            <a:r>
              <a:rPr lang="en-US" sz="2400" dirty="0" err="1">
                <a:solidFill>
                  <a:schemeClr val="bg1"/>
                </a:solidFill>
              </a:rPr>
              <a:t>disonancia</a:t>
            </a:r>
            <a:r>
              <a:rPr lang="en-US" sz="2400" dirty="0">
                <a:solidFill>
                  <a:schemeClr val="bg1"/>
                </a:solidFill>
              </a:rPr>
              <a:t> </a:t>
            </a:r>
            <a:r>
              <a:rPr lang="en-US" sz="2400" dirty="0" err="1">
                <a:solidFill>
                  <a:schemeClr val="bg1"/>
                </a:solidFill>
              </a:rPr>
              <a:t>cognitiva</a:t>
            </a:r>
            <a:r>
              <a:rPr lang="en-US" sz="2400" dirty="0">
                <a:solidFill>
                  <a:schemeClr val="bg1"/>
                </a:solidFill>
              </a:rPr>
              <a:t> es la </a:t>
            </a:r>
            <a:r>
              <a:rPr lang="en-US" sz="2400" dirty="0" err="1">
                <a:solidFill>
                  <a:schemeClr val="bg1"/>
                </a:solidFill>
              </a:rPr>
              <a:t>tensión</a:t>
            </a:r>
            <a:r>
              <a:rPr lang="en-US" sz="2400" dirty="0">
                <a:solidFill>
                  <a:schemeClr val="bg1"/>
                </a:solidFill>
              </a:rPr>
              <a:t> o </a:t>
            </a:r>
            <a:r>
              <a:rPr lang="en-US" sz="2400" dirty="0" err="1">
                <a:solidFill>
                  <a:schemeClr val="bg1"/>
                </a:solidFill>
              </a:rPr>
              <a:t>desarmonía</a:t>
            </a:r>
            <a:r>
              <a:rPr lang="en-US" sz="2400" dirty="0">
                <a:solidFill>
                  <a:schemeClr val="bg1"/>
                </a:solidFill>
              </a:rPr>
              <a:t> interna del </a:t>
            </a:r>
            <a:r>
              <a:rPr lang="en-US" sz="2400" dirty="0" err="1">
                <a:solidFill>
                  <a:schemeClr val="bg1"/>
                </a:solidFill>
              </a:rPr>
              <a:t>sistema</a:t>
            </a:r>
            <a:r>
              <a:rPr lang="en-US" sz="2400" dirty="0">
                <a:solidFill>
                  <a:schemeClr val="bg1"/>
                </a:solidFill>
              </a:rPr>
              <a:t> de ideas, </a:t>
            </a:r>
            <a:r>
              <a:rPr lang="en-US" sz="2400" dirty="0" err="1">
                <a:solidFill>
                  <a:schemeClr val="bg1"/>
                </a:solidFill>
              </a:rPr>
              <a:t>creencias</a:t>
            </a:r>
            <a:r>
              <a:rPr lang="en-US" sz="2400" dirty="0">
                <a:solidFill>
                  <a:schemeClr val="bg1"/>
                </a:solidFill>
              </a:rPr>
              <a:t> y </a:t>
            </a:r>
            <a:r>
              <a:rPr lang="en-US" sz="2400" dirty="0" err="1">
                <a:solidFill>
                  <a:schemeClr val="bg1"/>
                </a:solidFill>
              </a:rPr>
              <a:t>emociones</a:t>
            </a:r>
            <a:r>
              <a:rPr lang="en-US" sz="2400" dirty="0">
                <a:solidFill>
                  <a:schemeClr val="bg1"/>
                </a:solidFill>
              </a:rPr>
              <a:t> (</a:t>
            </a:r>
            <a:r>
              <a:rPr lang="en-US" sz="2400" dirty="0" err="1">
                <a:solidFill>
                  <a:schemeClr val="bg1"/>
                </a:solidFill>
              </a:rPr>
              <a:t>cogniciones</a:t>
            </a:r>
            <a:r>
              <a:rPr lang="en-US" sz="2400" dirty="0">
                <a:solidFill>
                  <a:schemeClr val="bg1"/>
                </a:solidFill>
              </a:rPr>
              <a:t>) de una persona que </a:t>
            </a:r>
            <a:r>
              <a:rPr lang="en-US" sz="2400" dirty="0" err="1">
                <a:solidFill>
                  <a:schemeClr val="bg1"/>
                </a:solidFill>
              </a:rPr>
              <a:t>tiene</a:t>
            </a:r>
            <a:r>
              <a:rPr lang="en-US" sz="2400" dirty="0">
                <a:solidFill>
                  <a:schemeClr val="bg1"/>
                </a:solidFill>
              </a:rPr>
              <a:t> al </a:t>
            </a:r>
            <a:r>
              <a:rPr lang="en-US" sz="2400" dirty="0" err="1">
                <a:solidFill>
                  <a:schemeClr val="bg1"/>
                </a:solidFill>
              </a:rPr>
              <a:t>mismo</a:t>
            </a:r>
            <a:r>
              <a:rPr lang="en-US" sz="2400" dirty="0">
                <a:solidFill>
                  <a:schemeClr val="bg1"/>
                </a:solidFill>
              </a:rPr>
              <a:t> </a:t>
            </a:r>
            <a:r>
              <a:rPr lang="en-US" sz="2400" dirty="0" err="1">
                <a:solidFill>
                  <a:schemeClr val="bg1"/>
                </a:solidFill>
              </a:rPr>
              <a:t>tiempo</a:t>
            </a:r>
            <a:r>
              <a:rPr lang="en-US" sz="2400" dirty="0">
                <a:solidFill>
                  <a:schemeClr val="bg1"/>
                </a:solidFill>
              </a:rPr>
              <a:t> </a:t>
            </a:r>
            <a:r>
              <a:rPr lang="en-US" sz="2400" dirty="0" err="1">
                <a:solidFill>
                  <a:schemeClr val="bg1"/>
                </a:solidFill>
              </a:rPr>
              <a:t>pensamientos</a:t>
            </a:r>
            <a:r>
              <a:rPr lang="en-US" sz="2400" dirty="0">
                <a:solidFill>
                  <a:schemeClr val="bg1"/>
                </a:solidFill>
              </a:rPr>
              <a:t> </a:t>
            </a:r>
            <a:r>
              <a:rPr lang="en-US" sz="2400" dirty="0" err="1">
                <a:solidFill>
                  <a:schemeClr val="bg1"/>
                </a:solidFill>
              </a:rPr>
              <a:t>en</a:t>
            </a:r>
            <a:r>
              <a:rPr lang="en-US" sz="2400" dirty="0">
                <a:solidFill>
                  <a:schemeClr val="bg1"/>
                </a:solidFill>
              </a:rPr>
              <a:t> </a:t>
            </a:r>
            <a:r>
              <a:rPr lang="en-US" sz="2400" dirty="0" err="1">
                <a:solidFill>
                  <a:schemeClr val="bg1"/>
                </a:solidFill>
              </a:rPr>
              <a:t>conflicto</a:t>
            </a:r>
            <a:r>
              <a:rPr lang="en-US" sz="2400" dirty="0">
                <a:solidFill>
                  <a:schemeClr val="bg1"/>
                </a:solidFill>
              </a:rPr>
              <a:t>. Es la </a:t>
            </a:r>
            <a:r>
              <a:rPr lang="en-US" sz="2400" dirty="0" err="1">
                <a:solidFill>
                  <a:schemeClr val="bg1"/>
                </a:solidFill>
              </a:rPr>
              <a:t>percepción</a:t>
            </a:r>
            <a:r>
              <a:rPr lang="en-US" sz="2400" dirty="0">
                <a:solidFill>
                  <a:schemeClr val="bg1"/>
                </a:solidFill>
              </a:rPr>
              <a:t> de </a:t>
            </a:r>
            <a:r>
              <a:rPr lang="en-US" sz="2400" dirty="0" err="1">
                <a:solidFill>
                  <a:schemeClr val="bg1"/>
                </a:solidFill>
              </a:rPr>
              <a:t>incompatibilidad</a:t>
            </a:r>
            <a:r>
              <a:rPr lang="en-US" sz="2400" dirty="0">
                <a:solidFill>
                  <a:schemeClr val="bg1"/>
                </a:solidFill>
              </a:rPr>
              <a:t> de dos </a:t>
            </a:r>
            <a:r>
              <a:rPr lang="en-US" sz="2400" dirty="0" err="1">
                <a:solidFill>
                  <a:schemeClr val="bg1"/>
                </a:solidFill>
              </a:rPr>
              <a:t>cogniciones</a:t>
            </a:r>
            <a:r>
              <a:rPr lang="en-US" sz="2400" dirty="0">
                <a:solidFill>
                  <a:schemeClr val="bg1"/>
                </a:solidFill>
              </a:rPr>
              <a:t> </a:t>
            </a:r>
            <a:r>
              <a:rPr lang="en-US" sz="2400" dirty="0" err="1">
                <a:solidFill>
                  <a:schemeClr val="bg1"/>
                </a:solidFill>
              </a:rPr>
              <a:t>simultáneas</a:t>
            </a:r>
            <a:r>
              <a:rPr lang="en-US" sz="2400" dirty="0">
                <a:solidFill>
                  <a:schemeClr val="bg1"/>
                </a:solidFill>
              </a:rPr>
              <a:t>, </a:t>
            </a:r>
            <a:r>
              <a:rPr lang="en-US" sz="2400" dirty="0" err="1">
                <a:solidFill>
                  <a:schemeClr val="bg1"/>
                </a:solidFill>
              </a:rPr>
              <a:t>todo</a:t>
            </a:r>
            <a:r>
              <a:rPr lang="en-US" sz="2400" dirty="0">
                <a:solidFill>
                  <a:schemeClr val="bg1"/>
                </a:solidFill>
              </a:rPr>
              <a:t> lo </a:t>
            </a:r>
            <a:r>
              <a:rPr lang="en-US" sz="2400" dirty="0" err="1">
                <a:solidFill>
                  <a:schemeClr val="bg1"/>
                </a:solidFill>
              </a:rPr>
              <a:t>cual</a:t>
            </a:r>
            <a:r>
              <a:rPr lang="en-US" sz="2400" dirty="0">
                <a:solidFill>
                  <a:schemeClr val="bg1"/>
                </a:solidFill>
              </a:rPr>
              <a:t> </a:t>
            </a:r>
            <a:r>
              <a:rPr lang="en-US" sz="2400" dirty="0" err="1">
                <a:solidFill>
                  <a:schemeClr val="bg1"/>
                </a:solidFill>
              </a:rPr>
              <a:t>puede</a:t>
            </a:r>
            <a:r>
              <a:rPr lang="en-US" sz="2400" dirty="0">
                <a:solidFill>
                  <a:schemeClr val="bg1"/>
                </a:solidFill>
              </a:rPr>
              <a:t> </a:t>
            </a:r>
            <a:r>
              <a:rPr lang="en-US" sz="2400" dirty="0" err="1">
                <a:solidFill>
                  <a:schemeClr val="bg1"/>
                </a:solidFill>
              </a:rPr>
              <a:t>impactar</a:t>
            </a:r>
            <a:r>
              <a:rPr lang="en-US" sz="2400" dirty="0">
                <a:solidFill>
                  <a:schemeClr val="bg1"/>
                </a:solidFill>
              </a:rPr>
              <a:t> </a:t>
            </a:r>
            <a:r>
              <a:rPr lang="en-US" sz="2400" dirty="0" err="1">
                <a:solidFill>
                  <a:schemeClr val="bg1"/>
                </a:solidFill>
              </a:rPr>
              <a:t>sobre</a:t>
            </a:r>
            <a:r>
              <a:rPr lang="en-US" sz="2400" dirty="0">
                <a:solidFill>
                  <a:schemeClr val="bg1"/>
                </a:solidFill>
              </a:rPr>
              <a:t> sus </a:t>
            </a:r>
            <a:r>
              <a:rPr lang="en-US" sz="2400" dirty="0" err="1">
                <a:solidFill>
                  <a:schemeClr val="bg1"/>
                </a:solidFill>
              </a:rPr>
              <a:t>actitudes</a:t>
            </a:r>
            <a:r>
              <a:rPr lang="en-US" sz="2400" dirty="0">
                <a:solidFill>
                  <a:schemeClr val="bg1"/>
                </a:solidFill>
              </a:rPr>
              <a:t>.</a:t>
            </a:r>
          </a:p>
          <a:p>
            <a:pPr indent="-228600" defTabSz="914400">
              <a:lnSpc>
                <a:spcPct val="110000"/>
              </a:lnSpc>
              <a:spcAft>
                <a:spcPts val="600"/>
              </a:spcAft>
              <a:buSzPct val="125000"/>
              <a:buFont typeface="Arial" panose="020B0604020202020204" pitchFamily="34" charset="0"/>
              <a:buChar char="•"/>
            </a:pPr>
            <a:r>
              <a:rPr lang="en-US" sz="2400" dirty="0">
                <a:solidFill>
                  <a:schemeClr val="bg1"/>
                </a:solidFill>
              </a:rPr>
              <a:t>Leon Festinger (1957), A Theory of Cognitive Dissonance. La </a:t>
            </a:r>
            <a:r>
              <a:rPr lang="en-US" sz="2400" dirty="0" err="1">
                <a:solidFill>
                  <a:schemeClr val="bg1"/>
                </a:solidFill>
              </a:rPr>
              <a:t>incongruencia</a:t>
            </a:r>
            <a:r>
              <a:rPr lang="en-US" sz="2400" dirty="0">
                <a:solidFill>
                  <a:schemeClr val="bg1"/>
                </a:solidFill>
              </a:rPr>
              <a:t> o </a:t>
            </a:r>
            <a:r>
              <a:rPr lang="en-US" sz="2400" dirty="0" err="1">
                <a:solidFill>
                  <a:schemeClr val="bg1"/>
                </a:solidFill>
              </a:rPr>
              <a:t>disonancia</a:t>
            </a:r>
            <a:r>
              <a:rPr lang="en-US" sz="2400" dirty="0">
                <a:solidFill>
                  <a:schemeClr val="bg1"/>
                </a:solidFill>
              </a:rPr>
              <a:t> </a:t>
            </a:r>
            <a:r>
              <a:rPr lang="en-US" sz="2400" dirty="0" err="1">
                <a:solidFill>
                  <a:schemeClr val="bg1"/>
                </a:solidFill>
              </a:rPr>
              <a:t>motiva</a:t>
            </a:r>
            <a:r>
              <a:rPr lang="en-US" sz="2400" dirty="0">
                <a:solidFill>
                  <a:schemeClr val="bg1"/>
                </a:solidFill>
              </a:rPr>
              <a:t> el </a:t>
            </a:r>
            <a:r>
              <a:rPr lang="en-US" sz="2400" dirty="0" err="1">
                <a:solidFill>
                  <a:schemeClr val="bg1"/>
                </a:solidFill>
              </a:rPr>
              <a:t>esfuerzo</a:t>
            </a:r>
            <a:r>
              <a:rPr lang="en-US" sz="2400" dirty="0">
                <a:solidFill>
                  <a:schemeClr val="bg1"/>
                </a:solidFill>
              </a:rPr>
              <a:t> para </a:t>
            </a:r>
            <a:r>
              <a:rPr lang="en-US" sz="2400" dirty="0" err="1">
                <a:solidFill>
                  <a:schemeClr val="bg1"/>
                </a:solidFill>
              </a:rPr>
              <a:t>reducirla</a:t>
            </a:r>
            <a:r>
              <a:rPr lang="en-US" sz="2400" dirty="0">
                <a:solidFill>
                  <a:schemeClr val="bg1"/>
                </a:solidFill>
              </a:rPr>
              <a:t> con </a:t>
            </a:r>
            <a:r>
              <a:rPr lang="en-US" sz="2400" dirty="0" err="1">
                <a:solidFill>
                  <a:schemeClr val="bg1"/>
                </a:solidFill>
              </a:rPr>
              <a:t>nuevos</a:t>
            </a:r>
            <a:r>
              <a:rPr lang="en-US" sz="2400" dirty="0">
                <a:solidFill>
                  <a:schemeClr val="bg1"/>
                </a:solidFill>
              </a:rPr>
              <a:t> </a:t>
            </a:r>
            <a:r>
              <a:rPr lang="en-US" sz="2400" dirty="0" err="1">
                <a:solidFill>
                  <a:schemeClr val="bg1"/>
                </a:solidFill>
              </a:rPr>
              <a:t>hechos</a:t>
            </a:r>
            <a:r>
              <a:rPr lang="en-US" sz="2400" dirty="0">
                <a:solidFill>
                  <a:schemeClr val="bg1"/>
                </a:solidFill>
              </a:rPr>
              <a:t> y </a:t>
            </a:r>
            <a:r>
              <a:rPr lang="en-US" sz="2400" dirty="0" err="1">
                <a:solidFill>
                  <a:schemeClr val="bg1"/>
                </a:solidFill>
              </a:rPr>
              <a:t>convicciones</a:t>
            </a:r>
            <a:r>
              <a:rPr lang="en-US" sz="2400" dirty="0">
                <a:solidFill>
                  <a:schemeClr val="bg1"/>
                </a:solidFill>
              </a:rPr>
              <a:t> que </a:t>
            </a:r>
            <a:r>
              <a:rPr lang="en-US" sz="2400" dirty="0" err="1">
                <a:solidFill>
                  <a:schemeClr val="bg1"/>
                </a:solidFill>
              </a:rPr>
              <a:t>reduzcan</a:t>
            </a:r>
            <a:r>
              <a:rPr lang="en-US" sz="2400" dirty="0">
                <a:solidFill>
                  <a:schemeClr val="bg1"/>
                </a:solidFill>
              </a:rPr>
              <a:t> la </a:t>
            </a:r>
            <a:r>
              <a:rPr lang="en-US" sz="2400" dirty="0" err="1">
                <a:solidFill>
                  <a:schemeClr val="bg1"/>
                </a:solidFill>
              </a:rPr>
              <a:t>tensión</a:t>
            </a:r>
            <a:r>
              <a:rPr lang="en-US" sz="2400" dirty="0">
                <a:solidFill>
                  <a:schemeClr val="bg1"/>
                </a:solidFill>
              </a:rPr>
              <a:t> hasta </a:t>
            </a:r>
            <a:r>
              <a:rPr lang="en-US" sz="2400" dirty="0" err="1">
                <a:solidFill>
                  <a:schemeClr val="bg1"/>
                </a:solidFill>
              </a:rPr>
              <a:t>lograr</a:t>
            </a:r>
            <a:r>
              <a:rPr lang="en-US" sz="2400" dirty="0">
                <a:solidFill>
                  <a:schemeClr val="bg1"/>
                </a:solidFill>
              </a:rPr>
              <a:t> </a:t>
            </a:r>
            <a:r>
              <a:rPr lang="en-US" sz="2400" dirty="0" err="1">
                <a:solidFill>
                  <a:schemeClr val="bg1"/>
                </a:solidFill>
              </a:rPr>
              <a:t>coherencia</a:t>
            </a:r>
            <a:r>
              <a:rPr lang="en-US" sz="2400" dirty="0">
                <a:solidFill>
                  <a:schemeClr val="bg1"/>
                </a:solidFill>
              </a:rPr>
              <a:t>.</a:t>
            </a:r>
          </a:p>
          <a:p>
            <a:pPr indent="-228600" defTabSz="914400">
              <a:lnSpc>
                <a:spcPct val="110000"/>
              </a:lnSpc>
              <a:spcAft>
                <a:spcPts val="600"/>
              </a:spcAft>
              <a:buSzPct val="125000"/>
              <a:buFont typeface="Arial" panose="020B0604020202020204" pitchFamily="34" charset="0"/>
              <a:buChar char="•"/>
            </a:pPr>
            <a:r>
              <a:rPr lang="en-US" sz="2400" dirty="0">
                <a:solidFill>
                  <a:schemeClr val="bg1"/>
                </a:solidFill>
              </a:rPr>
              <a:t>Si no hay </a:t>
            </a:r>
            <a:r>
              <a:rPr lang="en-US" sz="2400" dirty="0" err="1">
                <a:solidFill>
                  <a:schemeClr val="bg1"/>
                </a:solidFill>
              </a:rPr>
              <a:t>normas</a:t>
            </a:r>
            <a:r>
              <a:rPr lang="en-US" sz="2400" dirty="0">
                <a:solidFill>
                  <a:schemeClr val="bg1"/>
                </a:solidFill>
              </a:rPr>
              <a:t>, no hay </a:t>
            </a:r>
            <a:r>
              <a:rPr lang="en-US" sz="2400" dirty="0" err="1">
                <a:solidFill>
                  <a:schemeClr val="bg1"/>
                </a:solidFill>
              </a:rPr>
              <a:t>disonancia</a:t>
            </a:r>
            <a:r>
              <a:rPr lang="en-US" sz="2400" dirty="0">
                <a:solidFill>
                  <a:schemeClr val="bg1"/>
                </a:solidFill>
              </a:rPr>
              <a:t> </a:t>
            </a:r>
            <a:r>
              <a:rPr lang="en-US" sz="2400" dirty="0" err="1">
                <a:solidFill>
                  <a:schemeClr val="bg1"/>
                </a:solidFill>
              </a:rPr>
              <a:t>cognitiva</a:t>
            </a:r>
            <a:r>
              <a:rPr lang="en-US" sz="2400" dirty="0">
                <a:solidFill>
                  <a:schemeClr val="bg1"/>
                </a:solidFill>
              </a:rPr>
              <a:t>…</a:t>
            </a:r>
          </a:p>
          <a:p>
            <a:pPr indent="-228600" defTabSz="914400">
              <a:lnSpc>
                <a:spcPct val="110000"/>
              </a:lnSpc>
              <a:spcAft>
                <a:spcPts val="600"/>
              </a:spcAft>
              <a:buSzPct val="125000"/>
              <a:buFont typeface="Arial" panose="020B0604020202020204" pitchFamily="34" charset="0"/>
              <a:buChar char="•"/>
            </a:pPr>
            <a:r>
              <a:rPr lang="en-US" sz="2400" dirty="0">
                <a:solidFill>
                  <a:schemeClr val="bg1"/>
                </a:solidFill>
              </a:rPr>
              <a:t>Hay que </a:t>
            </a:r>
            <a:r>
              <a:rPr lang="en-US" sz="2400" dirty="0" err="1">
                <a:solidFill>
                  <a:schemeClr val="bg1"/>
                </a:solidFill>
              </a:rPr>
              <a:t>buscar</a:t>
            </a:r>
            <a:r>
              <a:rPr lang="en-US" sz="2400" dirty="0">
                <a:solidFill>
                  <a:schemeClr val="bg1"/>
                </a:solidFill>
              </a:rPr>
              <a:t> </a:t>
            </a:r>
            <a:r>
              <a:rPr lang="en-US" sz="2400" dirty="0" err="1">
                <a:solidFill>
                  <a:schemeClr val="bg1"/>
                </a:solidFill>
              </a:rPr>
              <a:t>standares</a:t>
            </a:r>
            <a:r>
              <a:rPr lang="en-US" sz="2400" dirty="0">
                <a:solidFill>
                  <a:schemeClr val="bg1"/>
                </a:solidFill>
              </a:rPr>
              <a:t> </a:t>
            </a:r>
            <a:r>
              <a:rPr lang="en-US" sz="2400" dirty="0" err="1">
                <a:solidFill>
                  <a:schemeClr val="bg1"/>
                </a:solidFill>
              </a:rPr>
              <a:t>absolutos</a:t>
            </a:r>
            <a:r>
              <a:rPr lang="en-US" sz="2400" dirty="0">
                <a:solidFill>
                  <a:schemeClr val="bg1"/>
                </a:solidFill>
              </a:rPr>
              <a:t>…</a:t>
            </a:r>
          </a:p>
          <a:p>
            <a:pPr indent="-228600" defTabSz="914400">
              <a:lnSpc>
                <a:spcPct val="110000"/>
              </a:lnSpc>
              <a:spcAft>
                <a:spcPts val="600"/>
              </a:spcAft>
              <a:buSzPct val="125000"/>
              <a:buFont typeface="Arial" panose="020B0604020202020204" pitchFamily="34" charset="0"/>
              <a:buChar char="•"/>
            </a:pPr>
            <a:r>
              <a:rPr lang="en-US" sz="2400" dirty="0">
                <a:solidFill>
                  <a:schemeClr val="bg1"/>
                </a:solidFill>
              </a:rPr>
              <a:t>«La </a:t>
            </a:r>
            <a:r>
              <a:rPr lang="en-US" sz="2400" dirty="0" err="1">
                <a:solidFill>
                  <a:schemeClr val="bg1"/>
                </a:solidFill>
              </a:rPr>
              <a:t>felicidad</a:t>
            </a:r>
            <a:r>
              <a:rPr lang="en-US" sz="2400" dirty="0">
                <a:solidFill>
                  <a:schemeClr val="bg1"/>
                </a:solidFill>
              </a:rPr>
              <a:t> se </a:t>
            </a:r>
            <a:r>
              <a:rPr lang="en-US" sz="2400" dirty="0" err="1">
                <a:solidFill>
                  <a:schemeClr val="bg1"/>
                </a:solidFill>
              </a:rPr>
              <a:t>alcanza</a:t>
            </a:r>
            <a:r>
              <a:rPr lang="en-US" sz="2400" dirty="0">
                <a:solidFill>
                  <a:schemeClr val="bg1"/>
                </a:solidFill>
              </a:rPr>
              <a:t> </a:t>
            </a:r>
            <a:r>
              <a:rPr lang="en-US" sz="2400" dirty="0" err="1">
                <a:solidFill>
                  <a:schemeClr val="bg1"/>
                </a:solidFill>
              </a:rPr>
              <a:t>cuando</a:t>
            </a:r>
            <a:r>
              <a:rPr lang="en-US" sz="2400" dirty="0">
                <a:solidFill>
                  <a:schemeClr val="bg1"/>
                </a:solidFill>
              </a:rPr>
              <a:t> lo que uno </a:t>
            </a:r>
            <a:r>
              <a:rPr lang="en-US" sz="2400" dirty="0" err="1">
                <a:solidFill>
                  <a:schemeClr val="bg1"/>
                </a:solidFill>
              </a:rPr>
              <a:t>piensa</a:t>
            </a:r>
            <a:r>
              <a:rPr lang="en-US" sz="2400" dirty="0">
                <a:solidFill>
                  <a:schemeClr val="bg1"/>
                </a:solidFill>
              </a:rPr>
              <a:t>, lo que uno dice y lo que uno </a:t>
            </a:r>
            <a:r>
              <a:rPr lang="en-US" sz="2400" dirty="0" err="1">
                <a:solidFill>
                  <a:schemeClr val="bg1"/>
                </a:solidFill>
              </a:rPr>
              <a:t>hace</a:t>
            </a:r>
            <a:r>
              <a:rPr lang="en-US" sz="2400" dirty="0">
                <a:solidFill>
                  <a:schemeClr val="bg1"/>
                </a:solidFill>
              </a:rPr>
              <a:t> </a:t>
            </a:r>
            <a:r>
              <a:rPr lang="en-US" sz="2400" dirty="0" err="1">
                <a:solidFill>
                  <a:schemeClr val="bg1"/>
                </a:solidFill>
              </a:rPr>
              <a:t>están</a:t>
            </a:r>
            <a:r>
              <a:rPr lang="en-US" sz="2400" dirty="0">
                <a:solidFill>
                  <a:schemeClr val="bg1"/>
                </a:solidFill>
              </a:rPr>
              <a:t> </a:t>
            </a:r>
            <a:r>
              <a:rPr lang="en-US" sz="2400" dirty="0" err="1">
                <a:solidFill>
                  <a:schemeClr val="bg1"/>
                </a:solidFill>
              </a:rPr>
              <a:t>en</a:t>
            </a:r>
            <a:r>
              <a:rPr lang="en-US" sz="2400" dirty="0">
                <a:solidFill>
                  <a:schemeClr val="bg1"/>
                </a:solidFill>
              </a:rPr>
              <a:t> </a:t>
            </a:r>
            <a:r>
              <a:rPr lang="en-US" sz="2400" dirty="0" err="1">
                <a:solidFill>
                  <a:schemeClr val="bg1"/>
                </a:solidFill>
              </a:rPr>
              <a:t>armonía</a:t>
            </a:r>
            <a:r>
              <a:rPr lang="en-US" sz="2400" dirty="0">
                <a:solidFill>
                  <a:schemeClr val="bg1"/>
                </a:solidFill>
              </a:rPr>
              <a:t>» (</a:t>
            </a:r>
            <a:r>
              <a:rPr lang="en-US" sz="2400" dirty="0" err="1">
                <a:solidFill>
                  <a:schemeClr val="bg1"/>
                </a:solidFill>
              </a:rPr>
              <a:t>Ghandi</a:t>
            </a:r>
            <a:r>
              <a:rPr lang="en-US" sz="2400" dirty="0">
                <a:solidFill>
                  <a:schemeClr val="bg1"/>
                </a:solidFill>
              </a:rPr>
              <a:t>).</a:t>
            </a:r>
          </a:p>
        </p:txBody>
      </p:sp>
    </p:spTree>
    <p:extLst>
      <p:ext uri="{BB962C8B-B14F-4D97-AF65-F5344CB8AC3E}">
        <p14:creationId xmlns:p14="http://schemas.microsoft.com/office/powerpoint/2010/main" val="272624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054"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75" name="Group 7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76"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77"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8"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9"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8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1"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2"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3"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4"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5"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6"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7"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8"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9"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0"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1"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2"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3"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4"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5"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6"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7"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8"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9"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0"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1"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2"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3"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4"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05"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6"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7"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8"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9"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0"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1"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2"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3"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4"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5"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6"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17"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8"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9"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0"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1"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2"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3"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4"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5"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6"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7"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8"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5"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2" name="Titolo 1">
            <a:extLst>
              <a:ext uri="{FF2B5EF4-FFF2-40B4-BE49-F238E27FC236}">
                <a16:creationId xmlns:a16="http://schemas.microsoft.com/office/drawing/2014/main" id="{655BA8ED-C9BE-A849-9754-0093AA0A29A7}"/>
              </a:ext>
            </a:extLst>
          </p:cNvPr>
          <p:cNvSpPr>
            <a:spLocks noGrp="1"/>
          </p:cNvSpPr>
          <p:nvPr>
            <p:ph type="title"/>
          </p:nvPr>
        </p:nvSpPr>
        <p:spPr>
          <a:xfrm>
            <a:off x="509587" y="746125"/>
            <a:ext cx="5101779" cy="5346700"/>
          </a:xfrm>
          <a:solidFill>
            <a:schemeClr val="accent3">
              <a:lumMod val="50000"/>
            </a:schemeClr>
          </a:solidFill>
        </p:spPr>
        <p:txBody>
          <a:bodyPr vert="horz" lIns="91440" tIns="45720" rIns="91440" bIns="45720" rtlCol="0" anchor="ctr">
            <a:normAutofit fontScale="90000"/>
          </a:bodyPr>
          <a:lstStyle/>
          <a:p>
            <a:r>
              <a:rPr lang="es-ES_tradnl" sz="2400" cap="all" noProof="0" dirty="0">
                <a:latin typeface="Rockwell" panose="02060603020205020403" pitchFamily="18" charset="77"/>
              </a:rPr>
              <a:t>UN CONDIGO DEONTOLÓGICO NECESARIO</a:t>
            </a:r>
            <a:br>
              <a:rPr lang="es-ES_tradnl" sz="2400" cap="all" noProof="0" dirty="0">
                <a:latin typeface="Rockwell" panose="02060603020205020403" pitchFamily="18" charset="77"/>
              </a:rPr>
            </a:br>
            <a:br>
              <a:rPr lang="es-ES_tradnl" sz="2400" cap="all" noProof="0" dirty="0">
                <a:latin typeface="Rockwell" panose="02060603020205020403" pitchFamily="18" charset="77"/>
              </a:rPr>
            </a:br>
            <a:r>
              <a:rPr lang="es-ES_tradnl" sz="2400" noProof="0" dirty="0">
                <a:latin typeface="Rockwell" panose="02060603020205020403" pitchFamily="18" charset="77"/>
              </a:rPr>
              <a:t>es necesario tutelar el trabajo profesional en campo vocacional en modo institucional;</a:t>
            </a:r>
            <a:br>
              <a:rPr lang="es-ES_tradnl" sz="2400" noProof="0" dirty="0">
                <a:latin typeface="Rockwell" panose="02060603020205020403" pitchFamily="18" charset="77"/>
              </a:rPr>
            </a:br>
            <a:br>
              <a:rPr lang="es-ES_tradnl" sz="2400" noProof="0" dirty="0">
                <a:latin typeface="Rockwell" panose="02060603020205020403" pitchFamily="18" charset="77"/>
              </a:rPr>
            </a:br>
            <a:r>
              <a:rPr lang="es-ES_tradnl" sz="2400" noProof="0" dirty="0">
                <a:latin typeface="Rockwell" panose="02060603020205020403" pitchFamily="18" charset="77"/>
              </a:rPr>
              <a:t>el código debe contener elementos educativos, formativos, de ayuda… </a:t>
            </a:r>
            <a:br>
              <a:rPr lang="es-ES_tradnl" sz="2400" noProof="0" dirty="0">
                <a:latin typeface="Rockwell" panose="02060603020205020403" pitchFamily="18" charset="77"/>
              </a:rPr>
            </a:br>
            <a:r>
              <a:rPr lang="es-ES_tradnl" sz="2400" noProof="0" dirty="0">
                <a:latin typeface="Rockwell" panose="02060603020205020403" pitchFamily="18" charset="77"/>
              </a:rPr>
              <a:t>sirve de base a la supervisión y evaluación;</a:t>
            </a:r>
            <a:br>
              <a:rPr lang="es-ES_tradnl" sz="2400" noProof="0" dirty="0">
                <a:latin typeface="Rockwell" panose="02060603020205020403" pitchFamily="18" charset="77"/>
              </a:rPr>
            </a:br>
            <a:br>
              <a:rPr lang="es-ES_tradnl" sz="2400" noProof="0" dirty="0">
                <a:latin typeface="Rockwell" panose="02060603020205020403" pitchFamily="18" charset="77"/>
              </a:rPr>
            </a:br>
            <a:r>
              <a:rPr lang="es-ES_tradnl" sz="2400" noProof="0" dirty="0">
                <a:latin typeface="Rockwell" panose="02060603020205020403" pitchFamily="18" charset="77"/>
              </a:rPr>
              <a:t>debe señalar deberes y obligaciones, responsabilidades, autonomía, relación otras profesiones, las distintas relaciones del AFV.</a:t>
            </a:r>
            <a:endParaRPr lang="es-ES_tradnl" sz="2400" cap="all" noProof="0" dirty="0">
              <a:latin typeface="Rockwell" panose="02060603020205020403" pitchFamily="18" charset="77"/>
            </a:endParaRPr>
          </a:p>
        </p:txBody>
      </p:sp>
      <p:sp>
        <p:nvSpPr>
          <p:cNvPr id="131" name="Round Diagonal Corner Rectangle 6">
            <a:extLst>
              <a:ext uri="{FF2B5EF4-FFF2-40B4-BE49-F238E27FC236}">
                <a16:creationId xmlns:a16="http://schemas.microsoft.com/office/drawing/2014/main" id="{01958E0A-0BC1-424F-9B41-D614FC13A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808057"/>
            <a:ext cx="5286376"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Códigos deontológicos, manuales de estilo, idearios y cláusula de  conciencia | Juan Carlos Riofrío Martínez-Villalba, Ph.D. - Revista Punto  Tlön">
            <a:extLst>
              <a:ext uri="{FF2B5EF4-FFF2-40B4-BE49-F238E27FC236}">
                <a16:creationId xmlns:a16="http://schemas.microsoft.com/office/drawing/2014/main" id="{D165A70C-EBC1-AC43-BA37-EF2B561BA7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530" r="16010"/>
          <a:stretch/>
        </p:blipFill>
        <p:spPr bwMode="auto">
          <a:xfrm>
            <a:off x="6421396" y="1136606"/>
            <a:ext cx="4635583" cy="4577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54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8000"/>
                <a:hueMod val="94000"/>
                <a:satMod val="148000"/>
                <a:lumMod val="150000"/>
              </a:schemeClr>
            </a:gs>
            <a:gs pos="100000">
              <a:schemeClr val="bg1">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ACD3AF8-B16E-4174-8C1A-41F683C4AF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FF5EAD09-B81D-415F-8BCF-73C81AE05F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1" name="Rectangle 5">
              <a:extLst>
                <a:ext uri="{FF2B5EF4-FFF2-40B4-BE49-F238E27FC236}">
                  <a16:creationId xmlns:a16="http://schemas.microsoft.com/office/drawing/2014/main" id="{CFB79010-8ED4-49EF-AFD2-F4D8C80B69B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sp>
          <p:nvSpPr>
            <p:cNvPr id="12" name="Freeform 6">
              <a:extLst>
                <a:ext uri="{FF2B5EF4-FFF2-40B4-BE49-F238E27FC236}">
                  <a16:creationId xmlns:a16="http://schemas.microsoft.com/office/drawing/2014/main" id="{4649B869-006E-42B5-9DDC-21049B130E0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3" name="Freeform 7">
              <a:extLst>
                <a:ext uri="{FF2B5EF4-FFF2-40B4-BE49-F238E27FC236}">
                  <a16:creationId xmlns:a16="http://schemas.microsoft.com/office/drawing/2014/main" id="{443096BD-333F-48B6-8220-D1F9793E40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4" name="Rectangle 8">
              <a:extLst>
                <a:ext uri="{FF2B5EF4-FFF2-40B4-BE49-F238E27FC236}">
                  <a16:creationId xmlns:a16="http://schemas.microsoft.com/office/drawing/2014/main" id="{1A45BB9A-7E84-4B9B-923A-270A97F8524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sp>
          <p:nvSpPr>
            <p:cNvPr id="15" name="Freeform 9">
              <a:extLst>
                <a:ext uri="{FF2B5EF4-FFF2-40B4-BE49-F238E27FC236}">
                  <a16:creationId xmlns:a16="http://schemas.microsoft.com/office/drawing/2014/main" id="{D7D7C768-2F76-4DE2-A807-1B9FFF816C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6" name="Freeform 10">
              <a:extLst>
                <a:ext uri="{FF2B5EF4-FFF2-40B4-BE49-F238E27FC236}">
                  <a16:creationId xmlns:a16="http://schemas.microsoft.com/office/drawing/2014/main" id="{1870B32E-EE42-470E-B543-CA55AEC8C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7" name="Freeform 11">
              <a:extLst>
                <a:ext uri="{FF2B5EF4-FFF2-40B4-BE49-F238E27FC236}">
                  <a16:creationId xmlns:a16="http://schemas.microsoft.com/office/drawing/2014/main" id="{EEF09120-11AA-4DB5-98A8-EC4923002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8" name="Freeform 12">
              <a:extLst>
                <a:ext uri="{FF2B5EF4-FFF2-40B4-BE49-F238E27FC236}">
                  <a16:creationId xmlns:a16="http://schemas.microsoft.com/office/drawing/2014/main" id="{39CC463D-589C-461C-A234-0460EB06B8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9" name="Freeform 13">
              <a:extLst>
                <a:ext uri="{FF2B5EF4-FFF2-40B4-BE49-F238E27FC236}">
                  <a16:creationId xmlns:a16="http://schemas.microsoft.com/office/drawing/2014/main" id="{B6516153-269A-421E-A021-CB3F3C5E1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0" name="Freeform 14">
              <a:extLst>
                <a:ext uri="{FF2B5EF4-FFF2-40B4-BE49-F238E27FC236}">
                  <a16:creationId xmlns:a16="http://schemas.microsoft.com/office/drawing/2014/main" id="{45E14300-6C4A-4F77-915F-F3B25B0237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1" name="Freeform 15">
              <a:extLst>
                <a:ext uri="{FF2B5EF4-FFF2-40B4-BE49-F238E27FC236}">
                  <a16:creationId xmlns:a16="http://schemas.microsoft.com/office/drawing/2014/main" id="{993E312A-E6A6-4B52-ADE6-618ADC89BA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2" name="Freeform 16">
              <a:extLst>
                <a:ext uri="{FF2B5EF4-FFF2-40B4-BE49-F238E27FC236}">
                  <a16:creationId xmlns:a16="http://schemas.microsoft.com/office/drawing/2014/main" id="{2F0F3026-2480-472B-8C52-36812C81E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3" name="Freeform 17">
              <a:extLst>
                <a:ext uri="{FF2B5EF4-FFF2-40B4-BE49-F238E27FC236}">
                  <a16:creationId xmlns:a16="http://schemas.microsoft.com/office/drawing/2014/main" id="{34E1C992-559D-4827-9F30-31A3CA7A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4" name="Freeform 18">
              <a:extLst>
                <a:ext uri="{FF2B5EF4-FFF2-40B4-BE49-F238E27FC236}">
                  <a16:creationId xmlns:a16="http://schemas.microsoft.com/office/drawing/2014/main" id="{D9F2FB98-F443-498F-AAD9-6945825681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5" name="Freeform 19">
              <a:extLst>
                <a:ext uri="{FF2B5EF4-FFF2-40B4-BE49-F238E27FC236}">
                  <a16:creationId xmlns:a16="http://schemas.microsoft.com/office/drawing/2014/main" id="{75DBF6EC-ED50-43E4-8A8B-64CE86A88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6" name="Freeform 20">
              <a:extLst>
                <a:ext uri="{FF2B5EF4-FFF2-40B4-BE49-F238E27FC236}">
                  <a16:creationId xmlns:a16="http://schemas.microsoft.com/office/drawing/2014/main" id="{FD854F40-AC43-4F21-9C62-2CE35CFD2B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7" name="Freeform 21">
              <a:extLst>
                <a:ext uri="{FF2B5EF4-FFF2-40B4-BE49-F238E27FC236}">
                  <a16:creationId xmlns:a16="http://schemas.microsoft.com/office/drawing/2014/main" id="{62CCB560-494A-4F74-9DE4-068806A893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8" name="Freeform 22">
              <a:extLst>
                <a:ext uri="{FF2B5EF4-FFF2-40B4-BE49-F238E27FC236}">
                  <a16:creationId xmlns:a16="http://schemas.microsoft.com/office/drawing/2014/main" id="{6F9A05F2-B5D2-4D8A-9A78-14E45C13FE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9" name="Freeform 23">
              <a:extLst>
                <a:ext uri="{FF2B5EF4-FFF2-40B4-BE49-F238E27FC236}">
                  <a16:creationId xmlns:a16="http://schemas.microsoft.com/office/drawing/2014/main" id="{A6373189-19BB-4BEC-84A3-432253E058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0" name="Freeform 24">
              <a:extLst>
                <a:ext uri="{FF2B5EF4-FFF2-40B4-BE49-F238E27FC236}">
                  <a16:creationId xmlns:a16="http://schemas.microsoft.com/office/drawing/2014/main" id="{71AB3122-947A-44DB-B190-A2601C6C95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1" name="Freeform 25">
              <a:extLst>
                <a:ext uri="{FF2B5EF4-FFF2-40B4-BE49-F238E27FC236}">
                  <a16:creationId xmlns:a16="http://schemas.microsoft.com/office/drawing/2014/main" id="{74B4109D-3AFC-4D44-87B1-0CDED3E63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2" name="Freeform 26">
              <a:extLst>
                <a:ext uri="{FF2B5EF4-FFF2-40B4-BE49-F238E27FC236}">
                  <a16:creationId xmlns:a16="http://schemas.microsoft.com/office/drawing/2014/main" id="{44AAD39F-F7C9-4D00-95E0-0465B4E858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3" name="Freeform 27">
              <a:extLst>
                <a:ext uri="{FF2B5EF4-FFF2-40B4-BE49-F238E27FC236}">
                  <a16:creationId xmlns:a16="http://schemas.microsoft.com/office/drawing/2014/main" id="{C1DCAB8D-6EF6-4A84-8D0C-AA9226DEC9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4" name="Freeform 28">
              <a:extLst>
                <a:ext uri="{FF2B5EF4-FFF2-40B4-BE49-F238E27FC236}">
                  <a16:creationId xmlns:a16="http://schemas.microsoft.com/office/drawing/2014/main" id="{C407F97F-83CF-4703-B9E0-6335530E32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5" name="Freeform 29">
              <a:extLst>
                <a:ext uri="{FF2B5EF4-FFF2-40B4-BE49-F238E27FC236}">
                  <a16:creationId xmlns:a16="http://schemas.microsoft.com/office/drawing/2014/main" id="{0D8D2363-5D84-4CFF-89AA-3C93C859DB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6" name="Freeform 30">
              <a:extLst>
                <a:ext uri="{FF2B5EF4-FFF2-40B4-BE49-F238E27FC236}">
                  <a16:creationId xmlns:a16="http://schemas.microsoft.com/office/drawing/2014/main" id="{0435A35C-AC99-4E12-8CB0-9C640DAA94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7" name="Freeform 31">
              <a:extLst>
                <a:ext uri="{FF2B5EF4-FFF2-40B4-BE49-F238E27FC236}">
                  <a16:creationId xmlns:a16="http://schemas.microsoft.com/office/drawing/2014/main" id="{F20392CF-2256-4527-836B-2E6F88596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8" name="Freeform 32">
              <a:extLst>
                <a:ext uri="{FF2B5EF4-FFF2-40B4-BE49-F238E27FC236}">
                  <a16:creationId xmlns:a16="http://schemas.microsoft.com/office/drawing/2014/main" id="{C52C3AD3-122C-4010-9C55-B0247F8CCA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9" name="Rectangle 33">
              <a:extLst>
                <a:ext uri="{FF2B5EF4-FFF2-40B4-BE49-F238E27FC236}">
                  <a16:creationId xmlns:a16="http://schemas.microsoft.com/office/drawing/2014/main" id="{EFCB53ED-09C0-4AD7-9BBC-366833D5FE0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sp>
          <p:nvSpPr>
            <p:cNvPr id="40" name="Freeform 34">
              <a:extLst>
                <a:ext uri="{FF2B5EF4-FFF2-40B4-BE49-F238E27FC236}">
                  <a16:creationId xmlns:a16="http://schemas.microsoft.com/office/drawing/2014/main" id="{6F309F52-BFCF-47D9-8089-BC049540DB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1" name="Freeform 35">
              <a:extLst>
                <a:ext uri="{FF2B5EF4-FFF2-40B4-BE49-F238E27FC236}">
                  <a16:creationId xmlns:a16="http://schemas.microsoft.com/office/drawing/2014/main" id="{5F9AE85F-C7AA-4761-B468-2E100829B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2" name="Freeform 36">
              <a:extLst>
                <a:ext uri="{FF2B5EF4-FFF2-40B4-BE49-F238E27FC236}">
                  <a16:creationId xmlns:a16="http://schemas.microsoft.com/office/drawing/2014/main" id="{2C81C778-91E5-4AE9-AACB-8566E7A28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3" name="Freeform 37">
              <a:extLst>
                <a:ext uri="{FF2B5EF4-FFF2-40B4-BE49-F238E27FC236}">
                  <a16:creationId xmlns:a16="http://schemas.microsoft.com/office/drawing/2014/main" id="{6C56E0B4-58A0-4B2B-BD56-54121BB8DB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4" name="Freeform 38">
              <a:extLst>
                <a:ext uri="{FF2B5EF4-FFF2-40B4-BE49-F238E27FC236}">
                  <a16:creationId xmlns:a16="http://schemas.microsoft.com/office/drawing/2014/main" id="{88A29CFE-13A6-4509-946F-5C074F856E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5" name="Freeform 39">
              <a:extLst>
                <a:ext uri="{FF2B5EF4-FFF2-40B4-BE49-F238E27FC236}">
                  <a16:creationId xmlns:a16="http://schemas.microsoft.com/office/drawing/2014/main" id="{00235A0A-018B-4499-AC16-AF83457BF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6" name="Freeform 40">
              <a:extLst>
                <a:ext uri="{FF2B5EF4-FFF2-40B4-BE49-F238E27FC236}">
                  <a16:creationId xmlns:a16="http://schemas.microsoft.com/office/drawing/2014/main" id="{861DF9B7-50DC-4EBE-8B23-97FE92DBBB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7" name="Freeform 41">
              <a:extLst>
                <a:ext uri="{FF2B5EF4-FFF2-40B4-BE49-F238E27FC236}">
                  <a16:creationId xmlns:a16="http://schemas.microsoft.com/office/drawing/2014/main" id="{69673907-73D7-4729-A911-9BD078EC2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8" name="Freeform 42">
              <a:extLst>
                <a:ext uri="{FF2B5EF4-FFF2-40B4-BE49-F238E27FC236}">
                  <a16:creationId xmlns:a16="http://schemas.microsoft.com/office/drawing/2014/main" id="{4DC844D3-8053-4EE7-A286-50157B6FD8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9" name="Freeform 43">
              <a:extLst>
                <a:ext uri="{FF2B5EF4-FFF2-40B4-BE49-F238E27FC236}">
                  <a16:creationId xmlns:a16="http://schemas.microsoft.com/office/drawing/2014/main" id="{D67575A0-A45A-4773-874C-16370E367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50" name="Freeform 44">
              <a:extLst>
                <a:ext uri="{FF2B5EF4-FFF2-40B4-BE49-F238E27FC236}">
                  <a16:creationId xmlns:a16="http://schemas.microsoft.com/office/drawing/2014/main" id="{4327252B-B62B-4DE0-A924-B7F6E40AD96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51" name="Rectangle 45">
              <a:extLst>
                <a:ext uri="{FF2B5EF4-FFF2-40B4-BE49-F238E27FC236}">
                  <a16:creationId xmlns:a16="http://schemas.microsoft.com/office/drawing/2014/main" id="{778BC6A7-AC19-497B-A7C6-E447B2EBDAB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sp>
          <p:nvSpPr>
            <p:cNvPr id="52" name="Freeform 46">
              <a:extLst>
                <a:ext uri="{FF2B5EF4-FFF2-40B4-BE49-F238E27FC236}">
                  <a16:creationId xmlns:a16="http://schemas.microsoft.com/office/drawing/2014/main" id="{4E79A87B-BF1F-437A-9FED-BE93025E50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53" name="Freeform 47">
              <a:extLst>
                <a:ext uri="{FF2B5EF4-FFF2-40B4-BE49-F238E27FC236}">
                  <a16:creationId xmlns:a16="http://schemas.microsoft.com/office/drawing/2014/main" id="{DFAAF3CC-B4E0-45C8-AC2D-EF0D6D823D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54" name="Freeform 48">
              <a:extLst>
                <a:ext uri="{FF2B5EF4-FFF2-40B4-BE49-F238E27FC236}">
                  <a16:creationId xmlns:a16="http://schemas.microsoft.com/office/drawing/2014/main" id="{A5A12C87-1E4A-4664-B2F4-A1C8B656F9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55" name="Freeform 49">
              <a:extLst>
                <a:ext uri="{FF2B5EF4-FFF2-40B4-BE49-F238E27FC236}">
                  <a16:creationId xmlns:a16="http://schemas.microsoft.com/office/drawing/2014/main" id="{B3AF8230-4630-4505-ADDB-16A9B6B377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56" name="Freeform 50">
              <a:extLst>
                <a:ext uri="{FF2B5EF4-FFF2-40B4-BE49-F238E27FC236}">
                  <a16:creationId xmlns:a16="http://schemas.microsoft.com/office/drawing/2014/main" id="{33F93F6D-724D-42F3-AF1D-3081EAB5D1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57" name="Freeform 51">
              <a:extLst>
                <a:ext uri="{FF2B5EF4-FFF2-40B4-BE49-F238E27FC236}">
                  <a16:creationId xmlns:a16="http://schemas.microsoft.com/office/drawing/2014/main" id="{F5DD7A8F-FB67-4E79-80DB-0FAF3A098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58" name="Freeform 52">
              <a:extLst>
                <a:ext uri="{FF2B5EF4-FFF2-40B4-BE49-F238E27FC236}">
                  <a16:creationId xmlns:a16="http://schemas.microsoft.com/office/drawing/2014/main" id="{7B140A84-E89E-4A80-9DF8-7BCA45F908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59" name="Freeform 53">
              <a:extLst>
                <a:ext uri="{FF2B5EF4-FFF2-40B4-BE49-F238E27FC236}">
                  <a16:creationId xmlns:a16="http://schemas.microsoft.com/office/drawing/2014/main" id="{279E1D6A-EFE2-44C6-A5BF-DFADF0DC91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60" name="Freeform 54">
              <a:extLst>
                <a:ext uri="{FF2B5EF4-FFF2-40B4-BE49-F238E27FC236}">
                  <a16:creationId xmlns:a16="http://schemas.microsoft.com/office/drawing/2014/main" id="{C9FA2204-561F-4ABB-988C-03053820F1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61" name="Freeform 55">
              <a:extLst>
                <a:ext uri="{FF2B5EF4-FFF2-40B4-BE49-F238E27FC236}">
                  <a16:creationId xmlns:a16="http://schemas.microsoft.com/office/drawing/2014/main" id="{8BD7D04E-AC0A-424F-BC40-28842DAF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62" name="Freeform 56">
              <a:extLst>
                <a:ext uri="{FF2B5EF4-FFF2-40B4-BE49-F238E27FC236}">
                  <a16:creationId xmlns:a16="http://schemas.microsoft.com/office/drawing/2014/main" id="{32B616A2-FE09-47DD-B58C-12EE58B7CA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63" name="Freeform 57">
              <a:extLst>
                <a:ext uri="{FF2B5EF4-FFF2-40B4-BE49-F238E27FC236}">
                  <a16:creationId xmlns:a16="http://schemas.microsoft.com/office/drawing/2014/main" id="{08C5EAF5-6064-484E-BA05-80D09D84EA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64" name="Freeform 58">
              <a:extLst>
                <a:ext uri="{FF2B5EF4-FFF2-40B4-BE49-F238E27FC236}">
                  <a16:creationId xmlns:a16="http://schemas.microsoft.com/office/drawing/2014/main" id="{F11D90DF-D275-4725-884C-77E5E01D8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grpSp>
      <p:grpSp>
        <p:nvGrpSpPr>
          <p:cNvPr id="66" name="Group 65">
            <a:extLst>
              <a:ext uri="{FF2B5EF4-FFF2-40B4-BE49-F238E27FC236}">
                <a16:creationId xmlns:a16="http://schemas.microsoft.com/office/drawing/2014/main" id="{9BE10567-6165-46A7-867D-4690A16B4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67" name="Rectangle 66">
              <a:extLst>
                <a:ext uri="{FF2B5EF4-FFF2-40B4-BE49-F238E27FC236}">
                  <a16:creationId xmlns:a16="http://schemas.microsoft.com/office/drawing/2014/main" id="{0F4DB1F4-429C-4C85-85D7-C4D81996D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8" name="Picture 2">
              <a:extLst>
                <a:ext uri="{FF2B5EF4-FFF2-40B4-BE49-F238E27FC236}">
                  <a16:creationId xmlns:a16="http://schemas.microsoft.com/office/drawing/2014/main" id="{159C0DA6-71D9-4C96-A774-7FADF5E0A4C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sp>
        <p:nvSpPr>
          <p:cNvPr id="70" name="Round Diagonal Corner Rectangle 7">
            <a:extLst>
              <a:ext uri="{FF2B5EF4-FFF2-40B4-BE49-F238E27FC236}">
                <a16:creationId xmlns:a16="http://schemas.microsoft.com/office/drawing/2014/main" id="{4B24F6DB-F114-44A7-BB56-D401884E4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rgbClr val="000000">
              <a:alpha val="80000"/>
            </a:srgb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72" name="Group 71">
            <a:extLst>
              <a:ext uri="{FF2B5EF4-FFF2-40B4-BE49-F238E27FC236}">
                <a16:creationId xmlns:a16="http://schemas.microsoft.com/office/drawing/2014/main" id="{4DB50ECD-225E-4F81-AF7B-706DD05F3B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a:effectLst/>
        </p:grpSpPr>
        <p:sp>
          <p:nvSpPr>
            <p:cNvPr id="73" name="Freeform 32">
              <a:extLst>
                <a:ext uri="{FF2B5EF4-FFF2-40B4-BE49-F238E27FC236}">
                  <a16:creationId xmlns:a16="http://schemas.microsoft.com/office/drawing/2014/main" id="{CBC3B006-1357-4969-BC3D-CDD91E492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74" name="Freeform 33">
              <a:extLst>
                <a:ext uri="{FF2B5EF4-FFF2-40B4-BE49-F238E27FC236}">
                  <a16:creationId xmlns:a16="http://schemas.microsoft.com/office/drawing/2014/main" id="{0D6E4F1D-B331-41B5-90EF-2236C1EE15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75" name="Freeform 34">
              <a:extLst>
                <a:ext uri="{FF2B5EF4-FFF2-40B4-BE49-F238E27FC236}">
                  <a16:creationId xmlns:a16="http://schemas.microsoft.com/office/drawing/2014/main" id="{54A60014-21DF-44E5-9137-433571885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76" name="Freeform 37">
              <a:extLst>
                <a:ext uri="{FF2B5EF4-FFF2-40B4-BE49-F238E27FC236}">
                  <a16:creationId xmlns:a16="http://schemas.microsoft.com/office/drawing/2014/main" id="{40B768C0-B003-45F4-9A06-EA3509A90B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77" name="Freeform 35">
              <a:extLst>
                <a:ext uri="{FF2B5EF4-FFF2-40B4-BE49-F238E27FC236}">
                  <a16:creationId xmlns:a16="http://schemas.microsoft.com/office/drawing/2014/main" id="{5E479182-2054-4AD9-823D-81CFAD7F2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78" name="Freeform 36">
              <a:extLst>
                <a:ext uri="{FF2B5EF4-FFF2-40B4-BE49-F238E27FC236}">
                  <a16:creationId xmlns:a16="http://schemas.microsoft.com/office/drawing/2014/main" id="{A7D912CF-756A-41F1-8BF1-5BA7D1BD05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79" name="Freeform 38">
              <a:extLst>
                <a:ext uri="{FF2B5EF4-FFF2-40B4-BE49-F238E27FC236}">
                  <a16:creationId xmlns:a16="http://schemas.microsoft.com/office/drawing/2014/main" id="{734B6F35-2160-44B1-AB00-F628C84B14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0" name="Freeform 39">
              <a:extLst>
                <a:ext uri="{FF2B5EF4-FFF2-40B4-BE49-F238E27FC236}">
                  <a16:creationId xmlns:a16="http://schemas.microsoft.com/office/drawing/2014/main" id="{D8657E76-4F63-44FE-86C5-54CA174FC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1" name="Freeform 40">
              <a:extLst>
                <a:ext uri="{FF2B5EF4-FFF2-40B4-BE49-F238E27FC236}">
                  <a16:creationId xmlns:a16="http://schemas.microsoft.com/office/drawing/2014/main" id="{482CEB8C-90E5-4152-8B52-A2881B98A3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2" name="Rectangle 41">
              <a:extLst>
                <a:ext uri="{FF2B5EF4-FFF2-40B4-BE49-F238E27FC236}">
                  <a16:creationId xmlns:a16="http://schemas.microsoft.com/office/drawing/2014/main" id="{85010FC2-BC4C-4692-876D-7FE363BFC6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83" name="Freeform 32">
              <a:extLst>
                <a:ext uri="{FF2B5EF4-FFF2-40B4-BE49-F238E27FC236}">
                  <a16:creationId xmlns:a16="http://schemas.microsoft.com/office/drawing/2014/main" id="{714C1223-2B78-4715-9ACB-079A60D16D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4" name="Freeform 33">
              <a:extLst>
                <a:ext uri="{FF2B5EF4-FFF2-40B4-BE49-F238E27FC236}">
                  <a16:creationId xmlns:a16="http://schemas.microsoft.com/office/drawing/2014/main" id="{1D9109D3-C92A-410B-9B43-5F02B2D84E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5" name="Freeform 34">
              <a:extLst>
                <a:ext uri="{FF2B5EF4-FFF2-40B4-BE49-F238E27FC236}">
                  <a16:creationId xmlns:a16="http://schemas.microsoft.com/office/drawing/2014/main" id="{EF5B327A-A1AE-42F3-815E-84F4AA2948C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6" name="Freeform 37">
              <a:extLst>
                <a:ext uri="{FF2B5EF4-FFF2-40B4-BE49-F238E27FC236}">
                  <a16:creationId xmlns:a16="http://schemas.microsoft.com/office/drawing/2014/main" id="{77738BDE-751F-4D4C-B4C4-C9DF3EA29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7" name="Freeform 35">
              <a:extLst>
                <a:ext uri="{FF2B5EF4-FFF2-40B4-BE49-F238E27FC236}">
                  <a16:creationId xmlns:a16="http://schemas.microsoft.com/office/drawing/2014/main" id="{9C8C4AD6-72BF-490C-963C-97C7FD7E7E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8" name="Freeform 36">
              <a:extLst>
                <a:ext uri="{FF2B5EF4-FFF2-40B4-BE49-F238E27FC236}">
                  <a16:creationId xmlns:a16="http://schemas.microsoft.com/office/drawing/2014/main" id="{94990E31-5AA8-4502-A963-CE1B539DAC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9" name="Freeform 38">
              <a:extLst>
                <a:ext uri="{FF2B5EF4-FFF2-40B4-BE49-F238E27FC236}">
                  <a16:creationId xmlns:a16="http://schemas.microsoft.com/office/drawing/2014/main" id="{9E703E9D-ED76-449C-A8C0-7A1E24B8B2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0" name="Freeform 39">
              <a:extLst>
                <a:ext uri="{FF2B5EF4-FFF2-40B4-BE49-F238E27FC236}">
                  <a16:creationId xmlns:a16="http://schemas.microsoft.com/office/drawing/2014/main" id="{C70A75E8-C815-4CCF-ABEE-83F19BFE05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1" name="Freeform 40">
              <a:extLst>
                <a:ext uri="{FF2B5EF4-FFF2-40B4-BE49-F238E27FC236}">
                  <a16:creationId xmlns:a16="http://schemas.microsoft.com/office/drawing/2014/main" id="{E15638E1-6A92-4D31-A034-853A65A754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2" name="Rectangle 41">
              <a:extLst>
                <a:ext uri="{FF2B5EF4-FFF2-40B4-BE49-F238E27FC236}">
                  <a16:creationId xmlns:a16="http://schemas.microsoft.com/office/drawing/2014/main" id="{EA3E8D58-D52B-4300-8A50-5696430D1A6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sp>
        <p:nvSpPr>
          <p:cNvPr id="2" name="Titolo 1">
            <a:extLst>
              <a:ext uri="{FF2B5EF4-FFF2-40B4-BE49-F238E27FC236}">
                <a16:creationId xmlns:a16="http://schemas.microsoft.com/office/drawing/2014/main" id="{A26CD744-24A3-124A-B758-6D8728960B2C}"/>
              </a:ext>
            </a:extLst>
          </p:cNvPr>
          <p:cNvSpPr>
            <a:spLocks noGrp="1"/>
          </p:cNvSpPr>
          <p:nvPr>
            <p:ph type="title"/>
          </p:nvPr>
        </p:nvSpPr>
        <p:spPr>
          <a:xfrm>
            <a:off x="4680487" y="1234280"/>
            <a:ext cx="7105927" cy="4803772"/>
          </a:xfrm>
          <a:solidFill>
            <a:schemeClr val="tx2">
              <a:lumMod val="75000"/>
            </a:schemeClr>
          </a:solidFill>
        </p:spPr>
        <p:txBody>
          <a:bodyPr vert="horz" lIns="91440" tIns="45720" rIns="91440" bIns="45720" rtlCol="0" anchor="ctr">
            <a:normAutofit/>
          </a:bodyPr>
          <a:lstStyle/>
          <a:p>
            <a:pPr marL="108000" indent="-241200"/>
            <a:r>
              <a:rPr lang="es-ES_tradnl" sz="2400" noProof="0" dirty="0">
                <a:solidFill>
                  <a:srgbClr val="FFFFFF"/>
                </a:solidFill>
              </a:rPr>
              <a:t>UNA CULTURA MARCADA POR LA DESORIENTACIÓN ÉTICA</a:t>
            </a:r>
            <a:br>
              <a:rPr lang="es-ES_tradnl" sz="2400" noProof="0" dirty="0">
                <a:solidFill>
                  <a:srgbClr val="FFFFFF"/>
                </a:solidFill>
              </a:rPr>
            </a:br>
            <a:br>
              <a:rPr lang="es-ES_tradnl" sz="2400" noProof="0" dirty="0">
                <a:solidFill>
                  <a:srgbClr val="FFFFFF"/>
                </a:solidFill>
              </a:rPr>
            </a:br>
            <a:r>
              <a:rPr lang="es-ES_tradnl" sz="2400" noProof="0" dirty="0">
                <a:solidFill>
                  <a:srgbClr val="FFFFFF"/>
                </a:solidFill>
              </a:rPr>
              <a:t>* Pérdida del sentido ético</a:t>
            </a:r>
            <a:br>
              <a:rPr lang="es-ES_tradnl" sz="2400" noProof="0" dirty="0">
                <a:solidFill>
                  <a:srgbClr val="FFFFFF"/>
                </a:solidFill>
              </a:rPr>
            </a:br>
            <a:r>
              <a:rPr lang="es-ES_tradnl" sz="2400" noProof="0" dirty="0">
                <a:solidFill>
                  <a:srgbClr val="FFFFFF"/>
                </a:solidFill>
              </a:rPr>
              <a:t>* Ausencia de pudor, morbosidad… </a:t>
            </a:r>
            <a:br>
              <a:rPr lang="es-ES_tradnl" sz="2400" noProof="0" dirty="0">
                <a:solidFill>
                  <a:srgbClr val="FFFFFF"/>
                </a:solidFill>
              </a:rPr>
            </a:br>
            <a:r>
              <a:rPr lang="es-ES_tradnl" sz="2400" noProof="0" dirty="0">
                <a:solidFill>
                  <a:srgbClr val="FFFFFF"/>
                </a:solidFill>
              </a:rPr>
              <a:t>* Medios de comunicación sin filtros…</a:t>
            </a:r>
            <a:br>
              <a:rPr lang="es-ES_tradnl" sz="2400" noProof="0" dirty="0">
                <a:solidFill>
                  <a:srgbClr val="FFFFFF"/>
                </a:solidFill>
              </a:rPr>
            </a:br>
            <a:r>
              <a:rPr lang="es-ES_tradnl" sz="2400" noProof="0" dirty="0">
                <a:solidFill>
                  <a:srgbClr val="FFFFFF"/>
                </a:solidFill>
              </a:rPr>
              <a:t>* Cambios, ideología LGBTQ+</a:t>
            </a:r>
            <a:br>
              <a:rPr lang="es-ES_tradnl" sz="2400" noProof="0" dirty="0">
                <a:solidFill>
                  <a:srgbClr val="FFFFFF"/>
                </a:solidFill>
              </a:rPr>
            </a:br>
            <a:r>
              <a:rPr lang="es-ES_tradnl" sz="2400" noProof="0" dirty="0">
                <a:solidFill>
                  <a:srgbClr val="FFFFFF"/>
                </a:solidFill>
              </a:rPr>
              <a:t>* Desencanto por los escándalos, erotismo</a:t>
            </a:r>
            <a:br>
              <a:rPr lang="es-ES_tradnl" sz="2400" noProof="0" dirty="0">
                <a:solidFill>
                  <a:srgbClr val="FFFFFF"/>
                </a:solidFill>
              </a:rPr>
            </a:br>
            <a:br>
              <a:rPr lang="es-ES_tradnl" sz="2400" noProof="0" dirty="0">
                <a:solidFill>
                  <a:srgbClr val="FFFFFF"/>
                </a:solidFill>
              </a:rPr>
            </a:br>
            <a:r>
              <a:rPr lang="es-ES_tradnl" sz="2400" noProof="0" dirty="0">
                <a:solidFill>
                  <a:srgbClr val="FFFF00"/>
                </a:solidFill>
              </a:rPr>
              <a:t>* Mayor necesidad de AFV formados, </a:t>
            </a:r>
            <a:r>
              <a:rPr lang="es-ES_tradnl" sz="2400" noProof="0" dirty="0" err="1">
                <a:solidFill>
                  <a:srgbClr val="FFFF00"/>
                </a:solidFill>
              </a:rPr>
              <a:t>estructrados</a:t>
            </a:r>
            <a:r>
              <a:rPr lang="es-ES_tradnl" sz="2400" noProof="0" dirty="0">
                <a:solidFill>
                  <a:srgbClr val="FFFF00"/>
                </a:solidFill>
              </a:rPr>
              <a:t>, capaces de verdadera relación de ayuda, de cuidado sin desviaciones</a:t>
            </a:r>
          </a:p>
        </p:txBody>
      </p:sp>
      <p:pic>
        <p:nvPicPr>
          <p:cNvPr id="3" name="Immagine 2">
            <a:extLst>
              <a:ext uri="{FF2B5EF4-FFF2-40B4-BE49-F238E27FC236}">
                <a16:creationId xmlns:a16="http://schemas.microsoft.com/office/drawing/2014/main" id="{3DE2BB21-3C95-B544-99EB-B33821228C22}"/>
              </a:ext>
            </a:extLst>
          </p:cNvPr>
          <p:cNvPicPr>
            <a:picLocks noChangeAspect="1"/>
          </p:cNvPicPr>
          <p:nvPr/>
        </p:nvPicPr>
        <p:blipFill rotWithShape="1">
          <a:blip r:embed="rId4">
            <a:extLst>
              <a:ext uri="{28A0092B-C50C-407E-A947-70E740481C1C}">
                <a14:useLocalDpi xmlns:a14="http://schemas.microsoft.com/office/drawing/2010/main" val="0"/>
              </a:ext>
            </a:extLst>
          </a:blip>
          <a:srcRect l="18936" t="-582" r="27168" b="10388"/>
          <a:stretch/>
        </p:blipFill>
        <p:spPr>
          <a:xfrm>
            <a:off x="452437" y="1234280"/>
            <a:ext cx="3899439" cy="4803772"/>
          </a:xfrm>
          <a:prstGeom prst="rect">
            <a:avLst/>
          </a:prstGeom>
        </p:spPr>
      </p:pic>
    </p:spTree>
    <p:extLst>
      <p:ext uri="{BB962C8B-B14F-4D97-AF65-F5344CB8AC3E}">
        <p14:creationId xmlns:p14="http://schemas.microsoft.com/office/powerpoint/2010/main" val="21235110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0" name="Group 9">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1"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2"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5"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0"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2"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5"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6"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66" name="Group 65">
            <a:extLst>
              <a:ext uri="{FF2B5EF4-FFF2-40B4-BE49-F238E27FC236}">
                <a16:creationId xmlns:a16="http://schemas.microsoft.com/office/drawing/2014/main" id="{1351B104-9B78-4A2B-B970-FA8ABE1CE1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67" name="Rectangle 66">
              <a:extLst>
                <a:ext uri="{FF2B5EF4-FFF2-40B4-BE49-F238E27FC236}">
                  <a16:creationId xmlns:a16="http://schemas.microsoft.com/office/drawing/2014/main" id="{3A130E84-D02F-40FB-9BEB-5202392713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5E142BFD-7D75-4518-BBDF-27C00AB4BC7F}"/>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olo 1">
            <a:extLst>
              <a:ext uri="{FF2B5EF4-FFF2-40B4-BE49-F238E27FC236}">
                <a16:creationId xmlns:a16="http://schemas.microsoft.com/office/drawing/2014/main" id="{A26CD744-24A3-124A-B758-6D8728960B2C}"/>
              </a:ext>
            </a:extLst>
          </p:cNvPr>
          <p:cNvSpPr>
            <a:spLocks noGrp="1"/>
          </p:cNvSpPr>
          <p:nvPr>
            <p:ph type="title"/>
          </p:nvPr>
        </p:nvSpPr>
        <p:spPr>
          <a:xfrm>
            <a:off x="4103266" y="-9526"/>
            <a:ext cx="7836319" cy="6858001"/>
          </a:xfrm>
          <a:solidFill>
            <a:schemeClr val="accent4">
              <a:lumMod val="75000"/>
            </a:schemeClr>
          </a:solidFill>
        </p:spPr>
        <p:txBody>
          <a:bodyPr vert="horz" lIns="91440" tIns="45720" rIns="91440" bIns="45720" rtlCol="0" anchor="ctr">
            <a:normAutofit/>
          </a:bodyPr>
          <a:lstStyle/>
          <a:p>
            <a:pPr marL="360363"/>
            <a:r>
              <a:rPr lang="es-ES_tradnl" sz="2800" noProof="0" dirty="0">
                <a:solidFill>
                  <a:srgbClr val="FFFF00"/>
                </a:solidFill>
              </a:rPr>
              <a:t>FUNCIONES DEL CÓDIGO DEONTOLÓGICO</a:t>
            </a:r>
            <a:br>
              <a:rPr lang="es-ES_tradnl" sz="2800" noProof="0" dirty="0">
                <a:solidFill>
                  <a:srgbClr val="FFFF00"/>
                </a:solidFill>
              </a:rPr>
            </a:br>
            <a:br>
              <a:rPr lang="es-ES_tradnl" sz="2800" noProof="0" dirty="0">
                <a:solidFill>
                  <a:srgbClr val="FFFF00"/>
                </a:solidFill>
              </a:rPr>
            </a:br>
            <a:r>
              <a:rPr lang="es-ES_tradnl" sz="2800" noProof="0" dirty="0">
                <a:solidFill>
                  <a:srgbClr val="FFFF00"/>
                </a:solidFill>
              </a:rPr>
              <a:t>El Código no resuelve todos los problemas. </a:t>
            </a:r>
            <a:br>
              <a:rPr lang="es-ES_tradnl" sz="2800" noProof="0" dirty="0">
                <a:solidFill>
                  <a:srgbClr val="FFFF00"/>
                </a:solidFill>
              </a:rPr>
            </a:br>
            <a:r>
              <a:rPr lang="es-ES_tradnl" sz="2800" noProof="0" dirty="0">
                <a:solidFill>
                  <a:srgbClr val="FFFF00"/>
                </a:solidFill>
              </a:rPr>
              <a:t>Es normal tener dudas y perplejidades…</a:t>
            </a:r>
            <a:br>
              <a:rPr lang="es-ES_tradnl" sz="2800" noProof="0" dirty="0">
                <a:solidFill>
                  <a:srgbClr val="FFFF00"/>
                </a:solidFill>
              </a:rPr>
            </a:br>
            <a:r>
              <a:rPr lang="es-ES_tradnl" sz="2800" noProof="0" dirty="0">
                <a:solidFill>
                  <a:srgbClr val="FFFF00"/>
                </a:solidFill>
              </a:rPr>
              <a:t>Es necesario "saber ser" (nivel ético) </a:t>
            </a:r>
            <a:br>
              <a:rPr lang="es-ES_tradnl" sz="2800" noProof="0" dirty="0">
                <a:solidFill>
                  <a:srgbClr val="FFFF00"/>
                </a:solidFill>
              </a:rPr>
            </a:br>
            <a:br>
              <a:rPr lang="es-ES_tradnl" sz="2800" noProof="0" dirty="0">
                <a:solidFill>
                  <a:srgbClr val="FFFF00"/>
                </a:solidFill>
              </a:rPr>
            </a:br>
            <a:r>
              <a:rPr lang="es-ES_tradnl" sz="2800" noProof="0" dirty="0">
                <a:solidFill>
                  <a:srgbClr val="FFFF00"/>
                </a:solidFill>
              </a:rPr>
              <a:t>Sus funciones: </a:t>
            </a:r>
            <a:br>
              <a:rPr lang="es-ES_tradnl" sz="2800" noProof="0" dirty="0">
                <a:solidFill>
                  <a:srgbClr val="FFFF00"/>
                </a:solidFill>
              </a:rPr>
            </a:br>
            <a:r>
              <a:rPr lang="es-ES_tradnl" sz="2800" noProof="0" dirty="0"/>
              <a:t>1. Universalizar las reglas </a:t>
            </a:r>
            <a:br>
              <a:rPr lang="es-ES_tradnl" sz="2800" noProof="0" dirty="0"/>
            </a:br>
            <a:r>
              <a:rPr lang="es-ES_tradnl" sz="2800" noProof="0" dirty="0"/>
              <a:t>2. Consolidar la confianza de la sociedad en la AFV </a:t>
            </a:r>
            <a:br>
              <a:rPr lang="es-ES_tradnl" sz="2800" noProof="0" dirty="0"/>
            </a:br>
            <a:r>
              <a:rPr lang="es-ES_tradnl" sz="2800" noProof="0" dirty="0"/>
              <a:t>3. Ayudar a la AFV a asumir su rol </a:t>
            </a:r>
            <a:br>
              <a:rPr lang="es-ES_tradnl" sz="2800" noProof="0" dirty="0"/>
            </a:br>
            <a:r>
              <a:rPr lang="es-ES_tradnl" sz="2800" noProof="0" dirty="0"/>
              <a:t>4. Ser una referencia para la formación de nuevos operadores </a:t>
            </a:r>
            <a:br>
              <a:rPr lang="es-ES_tradnl" sz="2800" noProof="0" dirty="0"/>
            </a:br>
            <a:endParaRPr lang="es-ES_tradnl" sz="2800" cap="all" noProof="0" dirty="0"/>
          </a:p>
        </p:txBody>
      </p:sp>
      <p:grpSp>
        <p:nvGrpSpPr>
          <p:cNvPr id="70" name="Group 69">
            <a:extLst>
              <a:ext uri="{FF2B5EF4-FFF2-40B4-BE49-F238E27FC236}">
                <a16:creationId xmlns:a16="http://schemas.microsoft.com/office/drawing/2014/main" id="{D4116A08-770E-4DC3-AAB6-E3E8E6CEC8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71" name="Rectangle 5">
              <a:extLst>
                <a:ext uri="{FF2B5EF4-FFF2-40B4-BE49-F238E27FC236}">
                  <a16:creationId xmlns:a16="http://schemas.microsoft.com/office/drawing/2014/main" id="{6ADECFB2-F615-49A9-A242-A3D04CADB0B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72" name="Freeform 6">
              <a:extLst>
                <a:ext uri="{FF2B5EF4-FFF2-40B4-BE49-F238E27FC236}">
                  <a16:creationId xmlns:a16="http://schemas.microsoft.com/office/drawing/2014/main" id="{8E1F3AC6-5FF1-401B-91E4-180D1D356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3" name="Freeform 7">
              <a:extLst>
                <a:ext uri="{FF2B5EF4-FFF2-40B4-BE49-F238E27FC236}">
                  <a16:creationId xmlns:a16="http://schemas.microsoft.com/office/drawing/2014/main" id="{72BC7A9D-387B-4877-B8E6-E8ABA6B265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4" name="Rectangle 8">
              <a:extLst>
                <a:ext uri="{FF2B5EF4-FFF2-40B4-BE49-F238E27FC236}">
                  <a16:creationId xmlns:a16="http://schemas.microsoft.com/office/drawing/2014/main" id="{9114560A-27D6-469D-992E-33A55B40BA0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75" name="Freeform 9">
              <a:extLst>
                <a:ext uri="{FF2B5EF4-FFF2-40B4-BE49-F238E27FC236}">
                  <a16:creationId xmlns:a16="http://schemas.microsoft.com/office/drawing/2014/main" id="{CBF136EF-7DC2-47D2-974C-70044B5E9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6" name="Freeform 10">
              <a:extLst>
                <a:ext uri="{FF2B5EF4-FFF2-40B4-BE49-F238E27FC236}">
                  <a16:creationId xmlns:a16="http://schemas.microsoft.com/office/drawing/2014/main" id="{6B03084D-F566-41C4-BE37-870FB5A0D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7" name="Freeform 11">
              <a:extLst>
                <a:ext uri="{FF2B5EF4-FFF2-40B4-BE49-F238E27FC236}">
                  <a16:creationId xmlns:a16="http://schemas.microsoft.com/office/drawing/2014/main" id="{049DC21B-8236-4901-9ADD-E3167ABDE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8" name="Freeform 12">
              <a:extLst>
                <a:ext uri="{FF2B5EF4-FFF2-40B4-BE49-F238E27FC236}">
                  <a16:creationId xmlns:a16="http://schemas.microsoft.com/office/drawing/2014/main" id="{304F4FEB-8B5B-45BA-988C-5FBF41059E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9" name="Freeform 13">
              <a:extLst>
                <a:ext uri="{FF2B5EF4-FFF2-40B4-BE49-F238E27FC236}">
                  <a16:creationId xmlns:a16="http://schemas.microsoft.com/office/drawing/2014/main" id="{E88E24C8-3D76-4C2F-84D1-BC3C2AACA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0" name="Freeform 14">
              <a:extLst>
                <a:ext uri="{FF2B5EF4-FFF2-40B4-BE49-F238E27FC236}">
                  <a16:creationId xmlns:a16="http://schemas.microsoft.com/office/drawing/2014/main" id="{91C91468-4F8A-42F1-9505-02D924178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1" name="Freeform 15">
              <a:extLst>
                <a:ext uri="{FF2B5EF4-FFF2-40B4-BE49-F238E27FC236}">
                  <a16:creationId xmlns:a16="http://schemas.microsoft.com/office/drawing/2014/main" id="{C22581B1-C426-4189-85D6-C499D6982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2" name="Freeform 16">
              <a:extLst>
                <a:ext uri="{FF2B5EF4-FFF2-40B4-BE49-F238E27FC236}">
                  <a16:creationId xmlns:a16="http://schemas.microsoft.com/office/drawing/2014/main" id="{29DFD4C4-0517-4A6B-B423-E55582618D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3" name="Freeform 17">
              <a:extLst>
                <a:ext uri="{FF2B5EF4-FFF2-40B4-BE49-F238E27FC236}">
                  <a16:creationId xmlns:a16="http://schemas.microsoft.com/office/drawing/2014/main" id="{7ACD84D3-D09D-4C94-99D5-51713A1D6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4" name="Freeform 18">
              <a:extLst>
                <a:ext uri="{FF2B5EF4-FFF2-40B4-BE49-F238E27FC236}">
                  <a16:creationId xmlns:a16="http://schemas.microsoft.com/office/drawing/2014/main" id="{37C2AEAB-1CC9-4A9A-8303-E1E0C12168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5" name="Freeform 19">
              <a:extLst>
                <a:ext uri="{FF2B5EF4-FFF2-40B4-BE49-F238E27FC236}">
                  <a16:creationId xmlns:a16="http://schemas.microsoft.com/office/drawing/2014/main" id="{20ABD348-58FE-4371-AE12-C66FF8CAC3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6" name="Freeform 20">
              <a:extLst>
                <a:ext uri="{FF2B5EF4-FFF2-40B4-BE49-F238E27FC236}">
                  <a16:creationId xmlns:a16="http://schemas.microsoft.com/office/drawing/2014/main" id="{408E0FAA-F0C5-4CB1-95FE-D3D96830FC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7" name="Freeform 21">
              <a:extLst>
                <a:ext uri="{FF2B5EF4-FFF2-40B4-BE49-F238E27FC236}">
                  <a16:creationId xmlns:a16="http://schemas.microsoft.com/office/drawing/2014/main" id="{F83C789F-2881-4822-A724-567720953F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8" name="Freeform 22">
              <a:extLst>
                <a:ext uri="{FF2B5EF4-FFF2-40B4-BE49-F238E27FC236}">
                  <a16:creationId xmlns:a16="http://schemas.microsoft.com/office/drawing/2014/main" id="{6B039120-5C84-4A03-9ADD-32EA6E5D44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9" name="Freeform 23">
              <a:extLst>
                <a:ext uri="{FF2B5EF4-FFF2-40B4-BE49-F238E27FC236}">
                  <a16:creationId xmlns:a16="http://schemas.microsoft.com/office/drawing/2014/main" id="{440E956F-26EB-40C6-B500-1A4BB4ABF7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0" name="Freeform 24">
              <a:extLst>
                <a:ext uri="{FF2B5EF4-FFF2-40B4-BE49-F238E27FC236}">
                  <a16:creationId xmlns:a16="http://schemas.microsoft.com/office/drawing/2014/main" id="{D2449A75-05DC-4791-90F1-335CC6732C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1" name="Freeform 25">
              <a:extLst>
                <a:ext uri="{FF2B5EF4-FFF2-40B4-BE49-F238E27FC236}">
                  <a16:creationId xmlns:a16="http://schemas.microsoft.com/office/drawing/2014/main" id="{2A0F57CD-8F34-4F1D-BFF3-129352250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2" name="Freeform 26">
              <a:extLst>
                <a:ext uri="{FF2B5EF4-FFF2-40B4-BE49-F238E27FC236}">
                  <a16:creationId xmlns:a16="http://schemas.microsoft.com/office/drawing/2014/main" id="{DB0DDCCE-FA18-4790-8F10-67FC66172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3" name="Freeform 27">
              <a:extLst>
                <a:ext uri="{FF2B5EF4-FFF2-40B4-BE49-F238E27FC236}">
                  <a16:creationId xmlns:a16="http://schemas.microsoft.com/office/drawing/2014/main" id="{750A8178-D049-42D4-BA77-A262FE55F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4" name="Freeform 28">
              <a:extLst>
                <a:ext uri="{FF2B5EF4-FFF2-40B4-BE49-F238E27FC236}">
                  <a16:creationId xmlns:a16="http://schemas.microsoft.com/office/drawing/2014/main" id="{B33B9383-8846-404B-85BE-E43F077379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5" name="Freeform 29">
              <a:extLst>
                <a:ext uri="{FF2B5EF4-FFF2-40B4-BE49-F238E27FC236}">
                  <a16:creationId xmlns:a16="http://schemas.microsoft.com/office/drawing/2014/main" id="{79468103-A660-495B-BFDF-8E7D98A09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6" name="Freeform 30">
              <a:extLst>
                <a:ext uri="{FF2B5EF4-FFF2-40B4-BE49-F238E27FC236}">
                  <a16:creationId xmlns:a16="http://schemas.microsoft.com/office/drawing/2014/main" id="{06F4CC44-94E1-47AF-893C-19C4A4AB40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7" name="Freeform 31">
              <a:extLst>
                <a:ext uri="{FF2B5EF4-FFF2-40B4-BE49-F238E27FC236}">
                  <a16:creationId xmlns:a16="http://schemas.microsoft.com/office/drawing/2014/main" id="{E87F601E-2166-4FAE-AF96-2A1B17E46E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8" name="Freeform 32">
              <a:extLst>
                <a:ext uri="{FF2B5EF4-FFF2-40B4-BE49-F238E27FC236}">
                  <a16:creationId xmlns:a16="http://schemas.microsoft.com/office/drawing/2014/main" id="{DCDE2745-7AA5-416B-AC78-93C6EAE5D4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9" name="Rectangle 33">
              <a:extLst>
                <a:ext uri="{FF2B5EF4-FFF2-40B4-BE49-F238E27FC236}">
                  <a16:creationId xmlns:a16="http://schemas.microsoft.com/office/drawing/2014/main" id="{7D5F7E44-496F-4025-AFD8-7EEC67AC180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00" name="Freeform 34">
              <a:extLst>
                <a:ext uri="{FF2B5EF4-FFF2-40B4-BE49-F238E27FC236}">
                  <a16:creationId xmlns:a16="http://schemas.microsoft.com/office/drawing/2014/main" id="{FA8ED221-FD77-4CD0-A9B9-3F97E40DCD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1" name="Freeform 35">
              <a:extLst>
                <a:ext uri="{FF2B5EF4-FFF2-40B4-BE49-F238E27FC236}">
                  <a16:creationId xmlns:a16="http://schemas.microsoft.com/office/drawing/2014/main" id="{94922F75-95BC-435D-B4BB-BCE65BACC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2" name="Freeform 36">
              <a:extLst>
                <a:ext uri="{FF2B5EF4-FFF2-40B4-BE49-F238E27FC236}">
                  <a16:creationId xmlns:a16="http://schemas.microsoft.com/office/drawing/2014/main" id="{CFB94884-EF28-419D-9147-20B2C9B1A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3" name="Freeform 37">
              <a:extLst>
                <a:ext uri="{FF2B5EF4-FFF2-40B4-BE49-F238E27FC236}">
                  <a16:creationId xmlns:a16="http://schemas.microsoft.com/office/drawing/2014/main" id="{94C72871-F5AC-46D1-97EF-94E4070A7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4" name="Freeform 38">
              <a:extLst>
                <a:ext uri="{FF2B5EF4-FFF2-40B4-BE49-F238E27FC236}">
                  <a16:creationId xmlns:a16="http://schemas.microsoft.com/office/drawing/2014/main" id="{03ED1B15-6247-43B3-BEAE-DB699DE29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5" name="Freeform 39">
              <a:extLst>
                <a:ext uri="{FF2B5EF4-FFF2-40B4-BE49-F238E27FC236}">
                  <a16:creationId xmlns:a16="http://schemas.microsoft.com/office/drawing/2014/main" id="{FA3EA466-B483-4B4A-9FCB-9FFA8E538F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6" name="Freeform 40">
              <a:extLst>
                <a:ext uri="{FF2B5EF4-FFF2-40B4-BE49-F238E27FC236}">
                  <a16:creationId xmlns:a16="http://schemas.microsoft.com/office/drawing/2014/main" id="{CCE5E17C-696E-46EB-B70D-5862742169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7" name="Freeform 41">
              <a:extLst>
                <a:ext uri="{FF2B5EF4-FFF2-40B4-BE49-F238E27FC236}">
                  <a16:creationId xmlns:a16="http://schemas.microsoft.com/office/drawing/2014/main" id="{AB6022EC-6D09-4098-9A97-5A911C08CA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8" name="Freeform 42">
              <a:extLst>
                <a:ext uri="{FF2B5EF4-FFF2-40B4-BE49-F238E27FC236}">
                  <a16:creationId xmlns:a16="http://schemas.microsoft.com/office/drawing/2014/main" id="{7E18073E-1315-4400-ABD9-C34AEAFBFF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9" name="Freeform 43">
              <a:extLst>
                <a:ext uri="{FF2B5EF4-FFF2-40B4-BE49-F238E27FC236}">
                  <a16:creationId xmlns:a16="http://schemas.microsoft.com/office/drawing/2014/main" id="{5510509E-411D-4F1B-BDC6-3E5666896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0" name="Freeform 44">
              <a:extLst>
                <a:ext uri="{FF2B5EF4-FFF2-40B4-BE49-F238E27FC236}">
                  <a16:creationId xmlns:a16="http://schemas.microsoft.com/office/drawing/2014/main" id="{46F1A7E1-EC01-4288-87AE-C3B6434BD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1" name="Rectangle 45">
              <a:extLst>
                <a:ext uri="{FF2B5EF4-FFF2-40B4-BE49-F238E27FC236}">
                  <a16:creationId xmlns:a16="http://schemas.microsoft.com/office/drawing/2014/main" id="{F7BBA432-5463-415B-BA54-3AA2B92D28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12" name="Freeform 46">
              <a:extLst>
                <a:ext uri="{FF2B5EF4-FFF2-40B4-BE49-F238E27FC236}">
                  <a16:creationId xmlns:a16="http://schemas.microsoft.com/office/drawing/2014/main" id="{66E19F01-137B-4A95-9313-CE6F77806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3" name="Freeform 47">
              <a:extLst>
                <a:ext uri="{FF2B5EF4-FFF2-40B4-BE49-F238E27FC236}">
                  <a16:creationId xmlns:a16="http://schemas.microsoft.com/office/drawing/2014/main" id="{38C0AACC-51F2-424F-9988-F3B621941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4" name="Freeform 48">
              <a:extLst>
                <a:ext uri="{FF2B5EF4-FFF2-40B4-BE49-F238E27FC236}">
                  <a16:creationId xmlns:a16="http://schemas.microsoft.com/office/drawing/2014/main" id="{7364A775-01A6-4012-88CF-58FDDBE4C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5" name="Freeform 49">
              <a:extLst>
                <a:ext uri="{FF2B5EF4-FFF2-40B4-BE49-F238E27FC236}">
                  <a16:creationId xmlns:a16="http://schemas.microsoft.com/office/drawing/2014/main" id="{C8C770C5-535A-4F1B-81CA-FD6F32C09A7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6" name="Freeform 50">
              <a:extLst>
                <a:ext uri="{FF2B5EF4-FFF2-40B4-BE49-F238E27FC236}">
                  <a16:creationId xmlns:a16="http://schemas.microsoft.com/office/drawing/2014/main" id="{55F9C3EF-BEB8-4836-8DE0-319E54496E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7" name="Freeform 51">
              <a:extLst>
                <a:ext uri="{FF2B5EF4-FFF2-40B4-BE49-F238E27FC236}">
                  <a16:creationId xmlns:a16="http://schemas.microsoft.com/office/drawing/2014/main" id="{0976D9A1-85FC-406B-8AEA-AE3C056A40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8" name="Freeform 52">
              <a:extLst>
                <a:ext uri="{FF2B5EF4-FFF2-40B4-BE49-F238E27FC236}">
                  <a16:creationId xmlns:a16="http://schemas.microsoft.com/office/drawing/2014/main" id="{68BC6126-2A3A-4F1D-A565-BEF620660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9" name="Freeform 53">
              <a:extLst>
                <a:ext uri="{FF2B5EF4-FFF2-40B4-BE49-F238E27FC236}">
                  <a16:creationId xmlns:a16="http://schemas.microsoft.com/office/drawing/2014/main" id="{D8C7B98D-F83E-485D-B01D-270242E8FD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0" name="Freeform 54">
              <a:extLst>
                <a:ext uri="{FF2B5EF4-FFF2-40B4-BE49-F238E27FC236}">
                  <a16:creationId xmlns:a16="http://schemas.microsoft.com/office/drawing/2014/main" id="{93D5E722-D236-478A-A13F-8FA4141D94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1" name="Freeform 55">
              <a:extLst>
                <a:ext uri="{FF2B5EF4-FFF2-40B4-BE49-F238E27FC236}">
                  <a16:creationId xmlns:a16="http://schemas.microsoft.com/office/drawing/2014/main" id="{ABE1456F-F283-4BD5-A1B9-EF2423B68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2" name="Freeform 56">
              <a:extLst>
                <a:ext uri="{FF2B5EF4-FFF2-40B4-BE49-F238E27FC236}">
                  <a16:creationId xmlns:a16="http://schemas.microsoft.com/office/drawing/2014/main" id="{E4D1AC66-8164-4BBC-89D5-69FE7A4FC2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3" name="Freeform 57">
              <a:extLst>
                <a:ext uri="{FF2B5EF4-FFF2-40B4-BE49-F238E27FC236}">
                  <a16:creationId xmlns:a16="http://schemas.microsoft.com/office/drawing/2014/main" id="{845A8868-488C-447D-979F-7E01B82AC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4" name="Freeform 58">
              <a:extLst>
                <a:ext uri="{FF2B5EF4-FFF2-40B4-BE49-F238E27FC236}">
                  <a16:creationId xmlns:a16="http://schemas.microsoft.com/office/drawing/2014/main" id="{948639B9-9B88-432B-914E-6B70BAEB1D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126" name="Group 125">
            <a:extLst>
              <a:ext uri="{FF2B5EF4-FFF2-40B4-BE49-F238E27FC236}">
                <a16:creationId xmlns:a16="http://schemas.microsoft.com/office/drawing/2014/main" id="{77EB1C59-16D1-4C5E-9775-50CB40E022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7" name="Freeform 32">
              <a:extLst>
                <a:ext uri="{FF2B5EF4-FFF2-40B4-BE49-F238E27FC236}">
                  <a16:creationId xmlns:a16="http://schemas.microsoft.com/office/drawing/2014/main" id="{08680D14-7FE7-4522-B5EE-76447F833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8" name="Freeform 33">
              <a:extLst>
                <a:ext uri="{FF2B5EF4-FFF2-40B4-BE49-F238E27FC236}">
                  <a16:creationId xmlns:a16="http://schemas.microsoft.com/office/drawing/2014/main" id="{D82C01B5-EC9C-4883-B130-115321E8B3E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29" name="Freeform 34">
              <a:extLst>
                <a:ext uri="{FF2B5EF4-FFF2-40B4-BE49-F238E27FC236}">
                  <a16:creationId xmlns:a16="http://schemas.microsoft.com/office/drawing/2014/main" id="{DBBE5E83-362F-4EA7-A96D-0BC830A217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0" name="Freeform 35">
              <a:extLst>
                <a:ext uri="{FF2B5EF4-FFF2-40B4-BE49-F238E27FC236}">
                  <a16:creationId xmlns:a16="http://schemas.microsoft.com/office/drawing/2014/main" id="{3971FE03-8B37-43AF-8842-8D4411C3C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1" name="Freeform 36">
              <a:extLst>
                <a:ext uri="{FF2B5EF4-FFF2-40B4-BE49-F238E27FC236}">
                  <a16:creationId xmlns:a16="http://schemas.microsoft.com/office/drawing/2014/main" id="{8E4E3D41-4CF7-4D15-854A-C4330D3900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2" name="Freeform 37">
              <a:extLst>
                <a:ext uri="{FF2B5EF4-FFF2-40B4-BE49-F238E27FC236}">
                  <a16:creationId xmlns:a16="http://schemas.microsoft.com/office/drawing/2014/main" id="{78B649D7-3C5D-462D-B06A-D065135FE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3" name="Freeform 38">
              <a:extLst>
                <a:ext uri="{FF2B5EF4-FFF2-40B4-BE49-F238E27FC236}">
                  <a16:creationId xmlns:a16="http://schemas.microsoft.com/office/drawing/2014/main" id="{7A3DDEF1-D28A-48D9-8E48-B2003DF2EE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4" name="Freeform 39">
              <a:extLst>
                <a:ext uri="{FF2B5EF4-FFF2-40B4-BE49-F238E27FC236}">
                  <a16:creationId xmlns:a16="http://schemas.microsoft.com/office/drawing/2014/main" id="{4A56A02B-D000-45AB-B7DB-E47CA8E77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5" name="Freeform 40">
              <a:extLst>
                <a:ext uri="{FF2B5EF4-FFF2-40B4-BE49-F238E27FC236}">
                  <a16:creationId xmlns:a16="http://schemas.microsoft.com/office/drawing/2014/main" id="{343CE08B-7325-4244-99EA-5E58C982DB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6" name="Rectangle 41">
              <a:extLst>
                <a:ext uri="{FF2B5EF4-FFF2-40B4-BE49-F238E27FC236}">
                  <a16:creationId xmlns:a16="http://schemas.microsoft.com/office/drawing/2014/main" id="{7F08E29E-A67F-410A-A810-7000201BFA8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pic>
        <p:nvPicPr>
          <p:cNvPr id="4" name="Immagine 3">
            <a:extLst>
              <a:ext uri="{FF2B5EF4-FFF2-40B4-BE49-F238E27FC236}">
                <a16:creationId xmlns:a16="http://schemas.microsoft.com/office/drawing/2014/main" id="{3023BBB3-F662-AF42-826F-D6BCB4F64659}"/>
              </a:ext>
            </a:extLst>
          </p:cNvPr>
          <p:cNvPicPr>
            <a:picLocks noChangeAspect="1"/>
          </p:cNvPicPr>
          <p:nvPr/>
        </p:nvPicPr>
        <p:blipFill>
          <a:blip r:embed="rId5"/>
          <a:stretch>
            <a:fillRect/>
          </a:stretch>
        </p:blipFill>
        <p:spPr>
          <a:xfrm>
            <a:off x="223416" y="2044735"/>
            <a:ext cx="3684588" cy="3014663"/>
          </a:xfrm>
          <a:prstGeom prst="rect">
            <a:avLst/>
          </a:prstGeom>
        </p:spPr>
      </p:pic>
    </p:spTree>
    <p:extLst>
      <p:ext uri="{BB962C8B-B14F-4D97-AF65-F5344CB8AC3E}">
        <p14:creationId xmlns:p14="http://schemas.microsoft.com/office/powerpoint/2010/main" val="16282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10">
            <a:extLst>
              <a:ext uri="{FF2B5EF4-FFF2-40B4-BE49-F238E27FC236}">
                <a16:creationId xmlns:a16="http://schemas.microsoft.com/office/drawing/2014/main" id="{3CBA50DB-DBC7-4B6E-B3C1-8FF1EA519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55" name="Group 12">
            <a:extLst>
              <a:ext uri="{FF2B5EF4-FFF2-40B4-BE49-F238E27FC236}">
                <a16:creationId xmlns:a16="http://schemas.microsoft.com/office/drawing/2014/main" id="{1DED8FB6-AF8D-4D98-913D-E6486FEC10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1902285" cy="6858001"/>
            <a:chOff x="0" y="0"/>
            <a:chExt cx="11902285" cy="6858001"/>
          </a:xfrm>
        </p:grpSpPr>
        <p:grpSp>
          <p:nvGrpSpPr>
            <p:cNvPr id="14" name="Group 13">
              <a:extLst>
                <a:ext uri="{FF2B5EF4-FFF2-40B4-BE49-F238E27FC236}">
                  <a16:creationId xmlns:a16="http://schemas.microsoft.com/office/drawing/2014/main" id="{0A805ED2-113B-4584-8827-567B5792F1F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6" name="Rectangle 5">
                <a:extLst>
                  <a:ext uri="{FF2B5EF4-FFF2-40B4-BE49-F238E27FC236}">
                    <a16:creationId xmlns:a16="http://schemas.microsoft.com/office/drawing/2014/main" id="{C6CF21D8-CC72-4F35-A29E-3AF9E6DA130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7" name="Freeform 6">
                <a:extLst>
                  <a:ext uri="{FF2B5EF4-FFF2-40B4-BE49-F238E27FC236}">
                    <a16:creationId xmlns:a16="http://schemas.microsoft.com/office/drawing/2014/main" id="{8E60A7C3-087D-47B4-AB5A-C8B1042FD2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7">
                <a:extLst>
                  <a:ext uri="{FF2B5EF4-FFF2-40B4-BE49-F238E27FC236}">
                    <a16:creationId xmlns:a16="http://schemas.microsoft.com/office/drawing/2014/main" id="{1885EECE-F6D9-4128-BC90-01583BF269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8">
                <a:extLst>
                  <a:ext uri="{FF2B5EF4-FFF2-40B4-BE49-F238E27FC236}">
                    <a16:creationId xmlns:a16="http://schemas.microsoft.com/office/drawing/2014/main" id="{F44AA128-AA96-4FF2-A1C3-F9D2E7FD3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9">
                <a:extLst>
                  <a:ext uri="{FF2B5EF4-FFF2-40B4-BE49-F238E27FC236}">
                    <a16:creationId xmlns:a16="http://schemas.microsoft.com/office/drawing/2014/main" id="{7E52DC12-230B-4892-B284-F2FE9DE16A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0">
                <a:extLst>
                  <a:ext uri="{FF2B5EF4-FFF2-40B4-BE49-F238E27FC236}">
                    <a16:creationId xmlns:a16="http://schemas.microsoft.com/office/drawing/2014/main" id="{A68FBF9E-B81A-41D0-8A03-6CFC30811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1">
                <a:extLst>
                  <a:ext uri="{FF2B5EF4-FFF2-40B4-BE49-F238E27FC236}">
                    <a16:creationId xmlns:a16="http://schemas.microsoft.com/office/drawing/2014/main" id="{B0047F84-8480-494F-9241-39FF17CFF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2">
                <a:extLst>
                  <a:ext uri="{FF2B5EF4-FFF2-40B4-BE49-F238E27FC236}">
                    <a16:creationId xmlns:a16="http://schemas.microsoft.com/office/drawing/2014/main" id="{8CAF76D8-4B95-4A8E-9EE5-8CCC0A7AD2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3">
                <a:extLst>
                  <a:ext uri="{FF2B5EF4-FFF2-40B4-BE49-F238E27FC236}">
                    <a16:creationId xmlns:a16="http://schemas.microsoft.com/office/drawing/2014/main" id="{792F82F3-05A8-4A55-8C5B-81F6678B59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4">
                <a:extLst>
                  <a:ext uri="{FF2B5EF4-FFF2-40B4-BE49-F238E27FC236}">
                    <a16:creationId xmlns:a16="http://schemas.microsoft.com/office/drawing/2014/main" id="{B8472536-021A-4E59-BD59-DDC090A18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15">
                <a:extLst>
                  <a:ext uri="{FF2B5EF4-FFF2-40B4-BE49-F238E27FC236}">
                    <a16:creationId xmlns:a16="http://schemas.microsoft.com/office/drawing/2014/main" id="{AEBEF646-3C12-469F-B194-A161A7A95D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Line 16">
                <a:extLst>
                  <a:ext uri="{FF2B5EF4-FFF2-40B4-BE49-F238E27FC236}">
                    <a16:creationId xmlns:a16="http://schemas.microsoft.com/office/drawing/2014/main" id="{D4501159-D7AC-4307-9DFC-C8F3A94341D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8" name="Freeform 17">
                <a:extLst>
                  <a:ext uri="{FF2B5EF4-FFF2-40B4-BE49-F238E27FC236}">
                    <a16:creationId xmlns:a16="http://schemas.microsoft.com/office/drawing/2014/main" id="{B5244C41-454C-47D8-A6A9-C17EC2A36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18">
                <a:extLst>
                  <a:ext uri="{FF2B5EF4-FFF2-40B4-BE49-F238E27FC236}">
                    <a16:creationId xmlns:a16="http://schemas.microsoft.com/office/drawing/2014/main" id="{8FA883B8-99FB-4540-B573-F0674BFB1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19">
                <a:extLst>
                  <a:ext uri="{FF2B5EF4-FFF2-40B4-BE49-F238E27FC236}">
                    <a16:creationId xmlns:a16="http://schemas.microsoft.com/office/drawing/2014/main" id="{F1178B7C-5A00-4E5B-9010-B1477621E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0">
                <a:extLst>
                  <a:ext uri="{FF2B5EF4-FFF2-40B4-BE49-F238E27FC236}">
                    <a16:creationId xmlns:a16="http://schemas.microsoft.com/office/drawing/2014/main" id="{E359D5D8-EE2E-4714-A40A-C3A6D91F98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Rectangle 21">
                <a:extLst>
                  <a:ext uri="{FF2B5EF4-FFF2-40B4-BE49-F238E27FC236}">
                    <a16:creationId xmlns:a16="http://schemas.microsoft.com/office/drawing/2014/main" id="{8A89C2E5-F892-4666-85FB-995578FBC73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3" name="Freeform 22">
                <a:extLst>
                  <a:ext uri="{FF2B5EF4-FFF2-40B4-BE49-F238E27FC236}">
                    <a16:creationId xmlns:a16="http://schemas.microsoft.com/office/drawing/2014/main" id="{6DC6174B-0EC3-4A81-A0D1-D10DBB869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3">
                <a:extLst>
                  <a:ext uri="{FF2B5EF4-FFF2-40B4-BE49-F238E27FC236}">
                    <a16:creationId xmlns:a16="http://schemas.microsoft.com/office/drawing/2014/main" id="{2CB96070-0553-4F79-984C-8DABB1CD5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4">
                <a:extLst>
                  <a:ext uri="{FF2B5EF4-FFF2-40B4-BE49-F238E27FC236}">
                    <a16:creationId xmlns:a16="http://schemas.microsoft.com/office/drawing/2014/main" id="{BA23B6E2-3718-4009-B80E-9279154B1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5">
                <a:extLst>
                  <a:ext uri="{FF2B5EF4-FFF2-40B4-BE49-F238E27FC236}">
                    <a16:creationId xmlns:a16="http://schemas.microsoft.com/office/drawing/2014/main" id="{CAFB32D5-E528-419B-80EE-1475633970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6">
                <a:extLst>
                  <a:ext uri="{FF2B5EF4-FFF2-40B4-BE49-F238E27FC236}">
                    <a16:creationId xmlns:a16="http://schemas.microsoft.com/office/drawing/2014/main" id="{A68ADD35-4FEA-404D-B2F3-23556E6E8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7">
                <a:extLst>
                  <a:ext uri="{FF2B5EF4-FFF2-40B4-BE49-F238E27FC236}">
                    <a16:creationId xmlns:a16="http://schemas.microsoft.com/office/drawing/2014/main" id="{89CF17CA-49E3-4B4A-836A-4FD55C67B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28">
                <a:extLst>
                  <a:ext uri="{FF2B5EF4-FFF2-40B4-BE49-F238E27FC236}">
                    <a16:creationId xmlns:a16="http://schemas.microsoft.com/office/drawing/2014/main" id="{AB394F2E-F3E7-4CED-84A9-35C47AB287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29">
                <a:extLst>
                  <a:ext uri="{FF2B5EF4-FFF2-40B4-BE49-F238E27FC236}">
                    <a16:creationId xmlns:a16="http://schemas.microsoft.com/office/drawing/2014/main" id="{FF816C2F-3999-4A9F-8395-5D68ED33A4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30">
                <a:extLst>
                  <a:ext uri="{FF2B5EF4-FFF2-40B4-BE49-F238E27FC236}">
                    <a16:creationId xmlns:a16="http://schemas.microsoft.com/office/drawing/2014/main" id="{82AD6AC6-71D5-4BD8-9185-D3062968B5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31">
                <a:extLst>
                  <a:ext uri="{FF2B5EF4-FFF2-40B4-BE49-F238E27FC236}">
                    <a16:creationId xmlns:a16="http://schemas.microsoft.com/office/drawing/2014/main" id="{743A50C2-65CF-4F4C-B412-6149A93ACF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57" name="Group 14">
              <a:extLst>
                <a:ext uri="{FF2B5EF4-FFF2-40B4-BE49-F238E27FC236}">
                  <a16:creationId xmlns:a16="http://schemas.microsoft.com/office/drawing/2014/main" id="{6C0E7A88-FEDF-4C4F-A6B4-F7DDE9DE92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227597" y="0"/>
              <a:ext cx="674688" cy="6848476"/>
              <a:chOff x="11364912" y="0"/>
              <a:chExt cx="674688" cy="6848476"/>
            </a:xfrm>
            <a:gradFill flip="none" rotWithShape="1">
              <a:gsLst>
                <a:gs pos="0">
                  <a:schemeClr val="bg2"/>
                </a:gs>
                <a:gs pos="100000">
                  <a:schemeClr val="tx2">
                    <a:lumMod val="60000"/>
                    <a:lumOff val="40000"/>
                  </a:schemeClr>
                </a:gs>
              </a:gsLst>
              <a:lin ang="5400000" scaled="0"/>
              <a:tileRect/>
            </a:gradFill>
          </p:grpSpPr>
          <p:sp>
            <p:nvSpPr>
              <p:cNvPr id="16" name="Freeform 32">
                <a:extLst>
                  <a:ext uri="{FF2B5EF4-FFF2-40B4-BE49-F238E27FC236}">
                    <a16:creationId xmlns:a16="http://schemas.microsoft.com/office/drawing/2014/main" id="{AE94B3EE-D5C0-4BDE-B6AA-7599F0486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33">
                <a:extLst>
                  <a:ext uri="{FF2B5EF4-FFF2-40B4-BE49-F238E27FC236}">
                    <a16:creationId xmlns:a16="http://schemas.microsoft.com/office/drawing/2014/main" id="{5EF110E8-C00D-454E-8F3A-ECF2D356676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4">
                <a:extLst>
                  <a:ext uri="{FF2B5EF4-FFF2-40B4-BE49-F238E27FC236}">
                    <a16:creationId xmlns:a16="http://schemas.microsoft.com/office/drawing/2014/main" id="{BFC5F327-6927-4F35-9AF6-C45527BB45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Freeform 35">
                <a:extLst>
                  <a:ext uri="{FF2B5EF4-FFF2-40B4-BE49-F238E27FC236}">
                    <a16:creationId xmlns:a16="http://schemas.microsoft.com/office/drawing/2014/main" id="{BF2D314D-AEDE-418D-9702-D3CDB98C3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6">
                <a:extLst>
                  <a:ext uri="{FF2B5EF4-FFF2-40B4-BE49-F238E27FC236}">
                    <a16:creationId xmlns:a16="http://schemas.microsoft.com/office/drawing/2014/main" id="{64FD07F8-3CA6-4209-9A9E-30609FE9A3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7">
                <a:extLst>
                  <a:ext uri="{FF2B5EF4-FFF2-40B4-BE49-F238E27FC236}">
                    <a16:creationId xmlns:a16="http://schemas.microsoft.com/office/drawing/2014/main" id="{AB0AE24D-CD49-4B57-82E0-780F62AE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38">
                <a:extLst>
                  <a:ext uri="{FF2B5EF4-FFF2-40B4-BE49-F238E27FC236}">
                    <a16:creationId xmlns:a16="http://schemas.microsoft.com/office/drawing/2014/main" id="{66803AF8-6368-45E6-A0B7-C0C4CFFEEB5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39">
                <a:extLst>
                  <a:ext uri="{FF2B5EF4-FFF2-40B4-BE49-F238E27FC236}">
                    <a16:creationId xmlns:a16="http://schemas.microsoft.com/office/drawing/2014/main" id="{B4761E05-2792-472B-A814-9616151CF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40">
                <a:extLst>
                  <a:ext uri="{FF2B5EF4-FFF2-40B4-BE49-F238E27FC236}">
                    <a16:creationId xmlns:a16="http://schemas.microsoft.com/office/drawing/2014/main" id="{40B6A261-9427-4E70-9564-048AD009B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Rectangle 41">
                <a:extLst>
                  <a:ext uri="{FF2B5EF4-FFF2-40B4-BE49-F238E27FC236}">
                    <a16:creationId xmlns:a16="http://schemas.microsoft.com/office/drawing/2014/main" id="{68BFDFBE-2286-4123-9436-E1DF84AF494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pic>
        <p:nvPicPr>
          <p:cNvPr id="54" name="Picture 2">
            <a:extLst>
              <a:ext uri="{FF2B5EF4-FFF2-40B4-BE49-F238E27FC236}">
                <a16:creationId xmlns:a16="http://schemas.microsoft.com/office/drawing/2014/main" id="{5B3DE270-418F-47A7-B311-C4D876041D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2AEFD5E2-CC27-8545-83E3-236E340C00B1}"/>
              </a:ext>
            </a:extLst>
          </p:cNvPr>
          <p:cNvSpPr>
            <a:spLocks noGrp="1"/>
          </p:cNvSpPr>
          <p:nvPr>
            <p:ph type="title"/>
          </p:nvPr>
        </p:nvSpPr>
        <p:spPr>
          <a:xfrm>
            <a:off x="7845541" y="2545304"/>
            <a:ext cx="3790044" cy="1966913"/>
          </a:xfrm>
          <a:solidFill>
            <a:srgbClr val="011893"/>
          </a:solidFill>
        </p:spPr>
        <p:txBody>
          <a:bodyPr anchor="ctr">
            <a:normAutofit/>
          </a:bodyPr>
          <a:lstStyle/>
          <a:p>
            <a:pPr algn="ctr"/>
            <a:r>
              <a:rPr lang="es-ES_tradnl" noProof="0" dirty="0">
                <a:solidFill>
                  <a:srgbClr val="FFFFFF"/>
                </a:solidFill>
              </a:rPr>
              <a:t>CÓDIGO ÉTICO DEONTOLÓGICO DEL IPV</a:t>
            </a:r>
          </a:p>
        </p:txBody>
      </p:sp>
      <p:sp useBgFill="1">
        <p:nvSpPr>
          <p:cNvPr id="56" name="Round Diagonal Corner Rectangle 11">
            <a:extLst>
              <a:ext uri="{FF2B5EF4-FFF2-40B4-BE49-F238E27FC236}">
                <a16:creationId xmlns:a16="http://schemas.microsoft.com/office/drawing/2014/main" id="{A1351C6B-7343-451F-AB4A-1CE294A4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egnaposto contenuto 3">
            <a:extLst>
              <a:ext uri="{FF2B5EF4-FFF2-40B4-BE49-F238E27FC236}">
                <a16:creationId xmlns:a16="http://schemas.microsoft.com/office/drawing/2014/main" id="{E084DD27-7896-9646-A0DA-48A17C74DAC0}"/>
              </a:ext>
            </a:extLst>
          </p:cNvPr>
          <p:cNvPicPr>
            <a:picLocks/>
          </p:cNvPicPr>
          <p:nvPr/>
        </p:nvPicPr>
        <p:blipFill>
          <a:blip r:embed="rId4">
            <a:duotone>
              <a:schemeClr val="accent5">
                <a:shade val="45000"/>
                <a:satMod val="135000"/>
              </a:schemeClr>
              <a:prstClr val="white"/>
            </a:duotone>
          </a:blip>
          <a:stretch>
            <a:fillRect/>
          </a:stretch>
        </p:blipFill>
        <p:spPr>
          <a:xfrm>
            <a:off x="1335523" y="1232944"/>
            <a:ext cx="6112382" cy="4079237"/>
          </a:xfrm>
          <a:prstGeom prst="rect">
            <a:avLst/>
          </a:prstGeom>
        </p:spPr>
      </p:pic>
    </p:spTree>
    <p:extLst>
      <p:ext uri="{BB962C8B-B14F-4D97-AF65-F5344CB8AC3E}">
        <p14:creationId xmlns:p14="http://schemas.microsoft.com/office/powerpoint/2010/main" val="1984566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78" name="Rectangle 8">
            <a:extLst>
              <a:ext uri="{FF2B5EF4-FFF2-40B4-BE49-F238E27FC236}">
                <a16:creationId xmlns:a16="http://schemas.microsoft.com/office/drawing/2014/main" id="{2EEF4763-EB4A-4A35-89EB-AD2763B48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7B1AA26-DFBC-8C4F-AC16-EDA8EB18D790}"/>
              </a:ext>
            </a:extLst>
          </p:cNvPr>
          <p:cNvSpPr>
            <a:spLocks noGrp="1"/>
          </p:cNvSpPr>
          <p:nvPr>
            <p:ph type="title"/>
          </p:nvPr>
        </p:nvSpPr>
        <p:spPr>
          <a:xfrm>
            <a:off x="1141413" y="618518"/>
            <a:ext cx="9905998" cy="1478570"/>
          </a:xfrm>
        </p:spPr>
        <p:txBody>
          <a:bodyPr>
            <a:normAutofit/>
          </a:bodyPr>
          <a:lstStyle/>
          <a:p>
            <a:r>
              <a:rPr lang="es-ES_tradnl" noProof="0" dirty="0"/>
              <a:t>ESTRUCTURA</a:t>
            </a:r>
          </a:p>
        </p:txBody>
      </p:sp>
      <p:graphicFrame>
        <p:nvGraphicFramePr>
          <p:cNvPr id="79" name="Segnaposto contenuto 2">
            <a:extLst>
              <a:ext uri="{FF2B5EF4-FFF2-40B4-BE49-F238E27FC236}">
                <a16:creationId xmlns:a16="http://schemas.microsoft.com/office/drawing/2014/main" id="{6F787E91-91E4-458A-9468-843547F46041}"/>
              </a:ext>
            </a:extLst>
          </p:cNvPr>
          <p:cNvGraphicFramePr>
            <a:graphicFrameLocks noGrp="1"/>
          </p:cNvGraphicFramePr>
          <p:nvPr>
            <p:ph idx="1"/>
            <p:extLst>
              <p:ext uri="{D42A27DB-BD31-4B8C-83A1-F6EECF244321}">
                <p14:modId xmlns:p14="http://schemas.microsoft.com/office/powerpoint/2010/main" val="695640649"/>
              </p:ext>
            </p:extLst>
          </p:nvPr>
        </p:nvGraphicFramePr>
        <p:xfrm>
          <a:off x="1141411" y="1764632"/>
          <a:ext cx="10617452" cy="4260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420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6E0CC0-2E3A-3345-972D-0D4AF28585A6}"/>
              </a:ext>
            </a:extLst>
          </p:cNvPr>
          <p:cNvSpPr>
            <a:spLocks noGrp="1"/>
          </p:cNvSpPr>
          <p:nvPr>
            <p:ph type="title"/>
          </p:nvPr>
        </p:nvSpPr>
        <p:spPr/>
        <p:txBody>
          <a:bodyPr>
            <a:normAutofit/>
          </a:bodyPr>
          <a:lstStyle/>
          <a:p>
            <a:r>
              <a:rPr lang="es-ES_tradnl" sz="5400" noProof="0" dirty="0">
                <a:solidFill>
                  <a:srgbClr val="002060"/>
                </a:solidFill>
              </a:rPr>
              <a:t>PREMISA</a:t>
            </a:r>
          </a:p>
        </p:txBody>
      </p:sp>
      <p:sp>
        <p:nvSpPr>
          <p:cNvPr id="3" name="Segnaposto testo 2">
            <a:extLst>
              <a:ext uri="{FF2B5EF4-FFF2-40B4-BE49-F238E27FC236}">
                <a16:creationId xmlns:a16="http://schemas.microsoft.com/office/drawing/2014/main" id="{7B07F922-5082-F74B-8B07-71C5284EE9CE}"/>
              </a:ext>
            </a:extLst>
          </p:cNvPr>
          <p:cNvSpPr>
            <a:spLocks noGrp="1"/>
          </p:cNvSpPr>
          <p:nvPr>
            <p:ph type="body" idx="1"/>
          </p:nvPr>
        </p:nvSpPr>
        <p:spPr>
          <a:xfrm>
            <a:off x="2708475" y="4424362"/>
            <a:ext cx="8338935" cy="1374776"/>
          </a:xfrm>
        </p:spPr>
        <p:txBody>
          <a:bodyPr>
            <a:normAutofit fontScale="92500" lnSpcReduction="20000"/>
          </a:bodyPr>
          <a:lstStyle/>
          <a:p>
            <a:r>
              <a:rPr lang="es-ES_tradnl" sz="2400" noProof="0" dirty="0"/>
              <a:t>NATURALEZA</a:t>
            </a:r>
          </a:p>
          <a:p>
            <a:r>
              <a:rPr lang="es-ES_tradnl" sz="2400" noProof="0" dirty="0"/>
              <a:t>DESTINATARIOS </a:t>
            </a:r>
          </a:p>
          <a:p>
            <a:r>
              <a:rPr lang="es-ES_tradnl" sz="2400" noProof="0" dirty="0"/>
              <a:t>VALORES Y FUENTES DEL CÓDIGO</a:t>
            </a:r>
          </a:p>
        </p:txBody>
      </p:sp>
    </p:spTree>
    <p:extLst>
      <p:ext uri="{BB962C8B-B14F-4D97-AF65-F5344CB8AC3E}">
        <p14:creationId xmlns:p14="http://schemas.microsoft.com/office/powerpoint/2010/main" val="339524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650BD3B-E108-B948-920D-1FC55826D9F1}"/>
              </a:ext>
            </a:extLst>
          </p:cNvPr>
          <p:cNvSpPr>
            <a:spLocks noGrp="1"/>
          </p:cNvSpPr>
          <p:nvPr>
            <p:ph sz="half" idx="1"/>
          </p:nvPr>
        </p:nvSpPr>
        <p:spPr>
          <a:xfrm>
            <a:off x="340385" y="1513112"/>
            <a:ext cx="5611237" cy="4534112"/>
          </a:xfrm>
          <a:solidFill>
            <a:srgbClr val="011893"/>
          </a:solidFill>
        </p:spPr>
        <p:txBody>
          <a:bodyPr anchor="ctr">
            <a:normAutofit/>
          </a:bodyPr>
          <a:lstStyle/>
          <a:p>
            <a:pPr>
              <a:lnSpc>
                <a:spcPct val="100000"/>
              </a:lnSpc>
            </a:pPr>
            <a:r>
              <a:rPr lang="es-ES_tradnl" noProof="0" dirty="0"/>
              <a:t>Es un código para los AFV del IPV y para quiénes adhieran a su contenido.</a:t>
            </a:r>
          </a:p>
          <a:p>
            <a:pPr>
              <a:lnSpc>
                <a:spcPct val="100000"/>
              </a:lnSpc>
            </a:pPr>
            <a:r>
              <a:rPr lang="es-ES_tradnl" noProof="0" dirty="0"/>
              <a:t>Valores compartidos: atención a la vocación con una visión integral, humanista, confianza en las normas eclesiales, en la iluminación teológica, de las ciencias pastorales, y de las ciencias humanas, de la ayuda, de la organización y de la planificación. </a:t>
            </a:r>
          </a:p>
        </p:txBody>
      </p:sp>
      <p:pic>
        <p:nvPicPr>
          <p:cNvPr id="3074" name="Picture 2" descr="Redalyc.Los valores compartidos en la empresa española">
            <a:extLst>
              <a:ext uri="{FF2B5EF4-FFF2-40B4-BE49-F238E27FC236}">
                <a16:creationId xmlns:a16="http://schemas.microsoft.com/office/drawing/2014/main" id="{E13FAEA5-8A9F-004E-B094-E112AD21A32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63492" y="1203158"/>
            <a:ext cx="5700017" cy="507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62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6CD744-24A3-124A-B758-6D8728960B2C}"/>
              </a:ext>
            </a:extLst>
          </p:cNvPr>
          <p:cNvSpPr>
            <a:spLocks noGrp="1"/>
          </p:cNvSpPr>
          <p:nvPr>
            <p:ph type="title"/>
          </p:nvPr>
        </p:nvSpPr>
        <p:spPr>
          <a:xfrm>
            <a:off x="4776016" y="1468931"/>
            <a:ext cx="6817098" cy="4406536"/>
          </a:xfrm>
          <a:solidFill>
            <a:srgbClr val="FF0000"/>
          </a:solidFill>
        </p:spPr>
        <p:txBody>
          <a:bodyPr anchor="ctr">
            <a:noAutofit/>
          </a:bodyPr>
          <a:lstStyle/>
          <a:p>
            <a:r>
              <a:rPr lang="es-ES_tradnl" sz="3200" noProof="0" dirty="0"/>
              <a:t>FUENTES</a:t>
            </a:r>
            <a:br>
              <a:rPr lang="es-ES_tradnl" sz="3200" noProof="0" dirty="0"/>
            </a:br>
            <a:br>
              <a:rPr lang="es-ES_tradnl" sz="3200" noProof="0" dirty="0"/>
            </a:br>
            <a:r>
              <a:rPr lang="es-ES_tradnl" sz="3200" noProof="0" dirty="0"/>
              <a:t>Ética cristiana </a:t>
            </a:r>
            <a:br>
              <a:rPr lang="es-ES_tradnl" sz="3200" noProof="0" dirty="0"/>
            </a:br>
            <a:r>
              <a:rPr lang="es-ES_tradnl" sz="3200" noProof="0" dirty="0"/>
              <a:t>Declaración Universal de Derechos Humanos </a:t>
            </a:r>
            <a:br>
              <a:rPr lang="es-ES_tradnl" sz="3200" noProof="0" dirty="0"/>
            </a:br>
            <a:r>
              <a:rPr lang="es-ES_tradnl" sz="3200" noProof="0" dirty="0"/>
              <a:t>Valores de los contextos culturales y jurídicos </a:t>
            </a:r>
            <a:br>
              <a:rPr lang="es-ES_tradnl" sz="3200" noProof="0" dirty="0"/>
            </a:br>
            <a:r>
              <a:rPr lang="es-ES_tradnl" sz="3200" noProof="0" dirty="0"/>
              <a:t>Valores del servicio educativo-formativo </a:t>
            </a:r>
            <a:br>
              <a:rPr lang="es-ES_tradnl" sz="3200" noProof="0" dirty="0"/>
            </a:br>
            <a:r>
              <a:rPr lang="es-ES_tradnl" sz="3200" noProof="0" dirty="0"/>
              <a:t>Visión antropológica cristiana vocacional</a:t>
            </a:r>
          </a:p>
        </p:txBody>
      </p:sp>
    </p:spTree>
    <p:extLst>
      <p:ext uri="{BB962C8B-B14F-4D97-AF65-F5344CB8AC3E}">
        <p14:creationId xmlns:p14="http://schemas.microsoft.com/office/powerpoint/2010/main" val="31053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71"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73" name="Group 72">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74"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75"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78"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6"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8"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03"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1"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2"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3"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4"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15"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6"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7"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8"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9"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0"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1"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2"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3"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4"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5"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6"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7"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29" name="Group 128">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30" name="Rectangle 129">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olo 1">
            <a:extLst>
              <a:ext uri="{FF2B5EF4-FFF2-40B4-BE49-F238E27FC236}">
                <a16:creationId xmlns:a16="http://schemas.microsoft.com/office/drawing/2014/main" id="{BB6E0CC0-2E3A-3345-972D-0D4AF28585A6}"/>
              </a:ext>
            </a:extLst>
          </p:cNvPr>
          <p:cNvSpPr>
            <a:spLocks noGrp="1"/>
          </p:cNvSpPr>
          <p:nvPr>
            <p:ph type="title"/>
          </p:nvPr>
        </p:nvSpPr>
        <p:spPr>
          <a:xfrm>
            <a:off x="5270066" y="1122363"/>
            <a:ext cx="5397933" cy="2387600"/>
          </a:xfrm>
        </p:spPr>
        <p:txBody>
          <a:bodyPr vert="horz" lIns="91440" tIns="45720" rIns="91440" bIns="45720" rtlCol="0" anchor="b">
            <a:normAutofit/>
          </a:bodyPr>
          <a:lstStyle/>
          <a:p>
            <a:r>
              <a:rPr lang="es-ES_tradnl" sz="4800" cap="all" noProof="0" dirty="0">
                <a:solidFill>
                  <a:schemeClr val="bg1"/>
                </a:solidFill>
              </a:rPr>
              <a:t>I. PRINCIPIOS ETICO-DEONTOLOGICOS GENERALES</a:t>
            </a:r>
          </a:p>
        </p:txBody>
      </p:sp>
      <p:sp>
        <p:nvSpPr>
          <p:cNvPr id="3" name="Segnaposto testo 2">
            <a:extLst>
              <a:ext uri="{FF2B5EF4-FFF2-40B4-BE49-F238E27FC236}">
                <a16:creationId xmlns:a16="http://schemas.microsoft.com/office/drawing/2014/main" id="{7B07F922-5082-F74B-8B07-71C5284EE9CE}"/>
              </a:ext>
            </a:extLst>
          </p:cNvPr>
          <p:cNvSpPr>
            <a:spLocks noGrp="1"/>
          </p:cNvSpPr>
          <p:nvPr>
            <p:ph type="body" idx="1"/>
          </p:nvPr>
        </p:nvSpPr>
        <p:spPr>
          <a:xfrm>
            <a:off x="5230896" y="3602038"/>
            <a:ext cx="5437103" cy="1655762"/>
          </a:xfrm>
        </p:spPr>
        <p:txBody>
          <a:bodyPr vert="horz" lIns="91440" tIns="45720" rIns="91440" bIns="45720" rtlCol="0">
            <a:normAutofit/>
          </a:bodyPr>
          <a:lstStyle/>
          <a:p>
            <a:r>
              <a:rPr lang="es-ES_tradnl" sz="2400" noProof="0" dirty="0">
                <a:solidFill>
                  <a:srgbClr val="0432FF"/>
                </a:solidFill>
              </a:rPr>
              <a:t>LOS PRINCIPIOS DE BASE PARA TODA NORMA DEONTOLOGICA</a:t>
            </a:r>
          </a:p>
        </p:txBody>
      </p:sp>
      <p:pic>
        <p:nvPicPr>
          <p:cNvPr id="1026" name="Picture 2" descr="L&amp;#39;etica: una guida a tutela della persona">
            <a:extLst>
              <a:ext uri="{FF2B5EF4-FFF2-40B4-BE49-F238E27FC236}">
                <a16:creationId xmlns:a16="http://schemas.microsoft.com/office/drawing/2014/main" id="{A6B78F51-5121-224C-A1D2-30077C86A8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820" r="14485"/>
          <a:stretch/>
        </p:blipFill>
        <p:spPr bwMode="auto">
          <a:xfrm>
            <a:off x="-5597" y="10"/>
            <a:ext cx="4635583"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33" name="Group 132">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34"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35"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6"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7"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38"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9"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0"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1"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2"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3"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4"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5"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6"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7"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8"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9"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0"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1"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2"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3"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4"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5"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6"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7"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8"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9"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0"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1"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2"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63"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4"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5"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6"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7"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8"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9"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0"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1"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2"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3"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4"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75"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6"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7"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8"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9"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0"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1"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2"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3"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4"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5"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6"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7"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89" name="Group 188">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90"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1"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2"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3"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4"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5"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6"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7"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8"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9"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spTree>
    <p:extLst>
      <p:ext uri="{BB962C8B-B14F-4D97-AF65-F5344CB8AC3E}">
        <p14:creationId xmlns:p14="http://schemas.microsoft.com/office/powerpoint/2010/main" val="156137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63"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265" name="Group 26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66"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67"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8"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9"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7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1"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2"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3"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4"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5"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6"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7"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8"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9"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0"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1"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2"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3"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4"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5"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6"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9"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95"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07"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4"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21" name="Group 320">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22" name="Rectangle 321">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3"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grpSp>
        <p:nvGrpSpPr>
          <p:cNvPr id="325" name="Group 324">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326"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7"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30"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9"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0"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1"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2"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3"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4"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5"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6"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7"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8"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9"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0"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1"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2"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3"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4"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55"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6"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7"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8"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9"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0"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1"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2"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3"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4"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5"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6"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67"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8"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9"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0"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1"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2"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3"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4"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5"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6"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7"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8"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9"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81" name="Group 380">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382"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3"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4"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5"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6"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7"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8"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9"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0"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1"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
        <p:nvSpPr>
          <p:cNvPr id="2" name="Titolo 1">
            <a:extLst>
              <a:ext uri="{FF2B5EF4-FFF2-40B4-BE49-F238E27FC236}">
                <a16:creationId xmlns:a16="http://schemas.microsoft.com/office/drawing/2014/main" id="{17D67BEC-7629-1442-9B55-D3E8DFCD7BC7}"/>
              </a:ext>
            </a:extLst>
          </p:cNvPr>
          <p:cNvSpPr>
            <a:spLocks noGrp="1"/>
          </p:cNvSpPr>
          <p:nvPr>
            <p:ph type="title"/>
          </p:nvPr>
        </p:nvSpPr>
        <p:spPr>
          <a:xfrm>
            <a:off x="3622876" y="19049"/>
            <a:ext cx="8569124" cy="6829426"/>
          </a:xfrm>
          <a:solidFill>
            <a:schemeClr val="accent3">
              <a:lumMod val="75000"/>
            </a:schemeClr>
          </a:solidFill>
        </p:spPr>
        <p:txBody>
          <a:bodyPr vert="horz" lIns="91440" tIns="45720" rIns="91440" bIns="45720" rtlCol="0" anchor="ctr">
            <a:noAutofit/>
          </a:bodyPr>
          <a:lstStyle/>
          <a:p>
            <a:r>
              <a:rPr lang="es-ES_tradnl" sz="2400" noProof="0" dirty="0"/>
              <a:t>Art. 1: La ética profesional y la deontología de la animación-formación-vocacional indican un conjunto de </a:t>
            </a:r>
            <a:r>
              <a:rPr lang="es-ES_tradnl" sz="2400" noProof="0" dirty="0">
                <a:solidFill>
                  <a:srgbClr val="FFFF00"/>
                </a:solidFill>
              </a:rPr>
              <a:t>comportamientos, actitudes y deberes</a:t>
            </a:r>
            <a:r>
              <a:rPr lang="es-ES_tradnl" sz="2400" noProof="0" dirty="0"/>
              <a:t> determinados por el espíritu y el ejercicio de la profesión. El animador-formador vocacional está </a:t>
            </a:r>
            <a:r>
              <a:rPr lang="es-ES_tradnl" sz="2400" b="1" noProof="0" dirty="0">
                <a:solidFill>
                  <a:srgbClr val="FFFF00"/>
                </a:solidFill>
              </a:rPr>
              <a:t>obligado a conocerlos </a:t>
            </a:r>
            <a:r>
              <a:rPr lang="es-ES_tradnl" sz="2400" noProof="0" dirty="0"/>
              <a:t>y su eventual ignorancia no lo exime de sus responsabilidades jurídicas ante la Iglesia y la sociedad civil. </a:t>
            </a:r>
            <a:br>
              <a:rPr lang="es-ES_tradnl" sz="2400" noProof="0" dirty="0"/>
            </a:br>
            <a:br>
              <a:rPr lang="es-ES_tradnl" sz="2400" noProof="0" dirty="0"/>
            </a:br>
            <a:r>
              <a:rPr lang="es-ES_tradnl" sz="2400" noProof="0" dirty="0"/>
              <a:t>Art. 2: El animador-formador-vocacional adquiere y demuestra en su acción los </a:t>
            </a:r>
            <a:r>
              <a:rPr lang="es-ES_tradnl" sz="2400" b="1" noProof="0" dirty="0">
                <a:solidFill>
                  <a:srgbClr val="FFFF00"/>
                </a:solidFill>
              </a:rPr>
              <a:t>cinco rasgos fundamentales </a:t>
            </a:r>
            <a:r>
              <a:rPr lang="es-ES_tradnl" sz="2400" noProof="0" dirty="0"/>
              <a:t>que definen esta profesionalidad: </a:t>
            </a:r>
            <a:br>
              <a:rPr lang="es-ES_tradnl" sz="2400" noProof="0" dirty="0"/>
            </a:br>
            <a:r>
              <a:rPr lang="es-ES_tradnl" sz="2400" noProof="0" dirty="0"/>
              <a:t>i. La </a:t>
            </a:r>
            <a:r>
              <a:rPr lang="es-ES_tradnl" sz="2400" b="1" noProof="0" dirty="0">
                <a:solidFill>
                  <a:srgbClr val="FFFF00"/>
                </a:solidFill>
              </a:rPr>
              <a:t>fe cristiana </a:t>
            </a:r>
            <a:r>
              <a:rPr lang="es-ES_tradnl" sz="2400" noProof="0" dirty="0"/>
              <a:t>que lo guía en su servicio y atención a la persona; </a:t>
            </a:r>
            <a:br>
              <a:rPr lang="es-ES_tradnl" sz="2400" noProof="0" dirty="0"/>
            </a:br>
            <a:r>
              <a:rPr lang="es-ES_tradnl" sz="2400" noProof="0" dirty="0"/>
              <a:t>ii. un </a:t>
            </a:r>
            <a:r>
              <a:rPr lang="es-ES_tradnl" sz="2400" b="1" noProof="0" dirty="0">
                <a:solidFill>
                  <a:srgbClr val="FFFF00"/>
                </a:solidFill>
              </a:rPr>
              <a:t>saber especializado</a:t>
            </a:r>
            <a:r>
              <a:rPr lang="es-ES_tradnl" sz="2400" noProof="0" dirty="0"/>
              <a:t>, es decir, un conjunto de conocimientos y habilidades adquiridos a través de una formación universitaria teórica y práctica básica específica, consolidada y posteriormente enriquecida por la experiencia profesional; </a:t>
            </a:r>
            <a:br>
              <a:rPr lang="es-ES_tradnl" sz="2400" noProof="0" dirty="0"/>
            </a:br>
            <a:r>
              <a:rPr lang="es-ES_tradnl" sz="2400" noProof="0" dirty="0"/>
              <a:t>iii. la </a:t>
            </a:r>
            <a:r>
              <a:rPr lang="es-ES_tradnl" sz="2400" b="1" noProof="0" dirty="0">
                <a:solidFill>
                  <a:srgbClr val="FFFF00"/>
                </a:solidFill>
              </a:rPr>
              <a:t>certificación oficial </a:t>
            </a:r>
            <a:r>
              <a:rPr lang="es-ES_tradnl" sz="2400" noProof="0" dirty="0"/>
              <a:t>de competencias; </a:t>
            </a:r>
            <a:br>
              <a:rPr lang="es-ES_tradnl" sz="2400" noProof="0" dirty="0"/>
            </a:br>
            <a:r>
              <a:rPr lang="es-ES_tradnl" sz="2400" noProof="0" dirty="0"/>
              <a:t>iv. la "autonomía" profesional, referida tanto al ejercicio del propio trabajo como así también a la posible constitución de específicos órganos profesionales de atención y control; </a:t>
            </a:r>
            <a:br>
              <a:rPr lang="es-ES_tradnl" sz="2400" noProof="0" dirty="0"/>
            </a:br>
            <a:r>
              <a:rPr lang="es-ES_tradnl" sz="2400" noProof="0" dirty="0"/>
              <a:t>v. la </a:t>
            </a:r>
            <a:r>
              <a:rPr lang="es-ES_tradnl" sz="2400" b="1" noProof="0" dirty="0">
                <a:solidFill>
                  <a:srgbClr val="FFFF00"/>
                </a:solidFill>
              </a:rPr>
              <a:t>adhesión explícita</a:t>
            </a:r>
            <a:r>
              <a:rPr lang="es-ES_tradnl" sz="2400" noProof="0" dirty="0"/>
              <a:t> a este Código Ético y Deontológico. </a:t>
            </a:r>
          </a:p>
        </p:txBody>
      </p:sp>
    </p:spTree>
    <p:extLst>
      <p:ext uri="{BB962C8B-B14F-4D97-AF65-F5344CB8AC3E}">
        <p14:creationId xmlns:p14="http://schemas.microsoft.com/office/powerpoint/2010/main" val="368198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63"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265" name="Group 26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66"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67"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8"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9"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7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1"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2"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3"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4"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5"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6"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7"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8"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9"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0"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1"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2"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3"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4"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5"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6"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9"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95"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07"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4"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21" name="Group 320">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22" name="Rectangle 321">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3"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olo 1">
            <a:extLst>
              <a:ext uri="{FF2B5EF4-FFF2-40B4-BE49-F238E27FC236}">
                <a16:creationId xmlns:a16="http://schemas.microsoft.com/office/drawing/2014/main" id="{17D67BEC-7629-1442-9B55-D3E8DFCD7BC7}"/>
              </a:ext>
            </a:extLst>
          </p:cNvPr>
          <p:cNvSpPr>
            <a:spLocks noGrp="1"/>
          </p:cNvSpPr>
          <p:nvPr>
            <p:ph type="title"/>
          </p:nvPr>
        </p:nvSpPr>
        <p:spPr>
          <a:xfrm>
            <a:off x="6534681" y="25796"/>
            <a:ext cx="5444857" cy="6844508"/>
          </a:xfrm>
          <a:solidFill>
            <a:schemeClr val="accent6">
              <a:lumMod val="50000"/>
            </a:schemeClr>
          </a:solidFill>
        </p:spPr>
        <p:txBody>
          <a:bodyPr vert="horz" lIns="91440" tIns="45720" rIns="91440" bIns="45720" rtlCol="0" anchor="ctr">
            <a:noAutofit/>
          </a:bodyPr>
          <a:lstStyle/>
          <a:p>
            <a:r>
              <a:rPr lang="es-ES_tradnl" sz="2400" noProof="0" dirty="0"/>
              <a:t>Art. 3: El Código ético-deontológico del animador-formador-vocacional se constituye en base al análisis de la situación de los operadores vocacionales y por la identificación de las condiciones necesarias para su formación con un alto </a:t>
            </a:r>
            <a:r>
              <a:rPr lang="es-ES_tradnl" sz="2400" b="1" noProof="0" dirty="0">
                <a:solidFill>
                  <a:srgbClr val="FFFF00"/>
                </a:solidFill>
              </a:rPr>
              <a:t>estándar de cultura específica y cierta confiabilidad</a:t>
            </a:r>
            <a:r>
              <a:rPr lang="es-ES_tradnl" sz="2400" noProof="0" dirty="0"/>
              <a:t>, que los hacen capaces de responder plenamente a las necesidades de las personas, especialmente de los jóvenes que se enfrentan a la edad de las opciones de vida. El Código ético-deontológico presenta </a:t>
            </a:r>
            <a:r>
              <a:rPr lang="es-ES_tradnl" sz="2400" b="1" noProof="0" dirty="0">
                <a:solidFill>
                  <a:srgbClr val="FFFF00"/>
                </a:solidFill>
              </a:rPr>
              <a:t>los "contenidos mínimos pero rigurosos y obligatorios" </a:t>
            </a:r>
            <a:r>
              <a:rPr lang="es-ES_tradnl" sz="2400" noProof="0" dirty="0"/>
              <a:t>para todas las personas que tengan una formación profesional básica similar. </a:t>
            </a:r>
            <a:br>
              <a:rPr lang="es-ES_tradnl" sz="2400" noProof="0" dirty="0"/>
            </a:br>
            <a:r>
              <a:rPr lang="es-ES_tradnl" sz="2400" noProof="0" dirty="0"/>
              <a:t> </a:t>
            </a:r>
          </a:p>
        </p:txBody>
      </p:sp>
      <p:grpSp>
        <p:nvGrpSpPr>
          <p:cNvPr id="325" name="Group 324">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326"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7"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30"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9"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0"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1"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2"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3"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4"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5"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6"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7"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8"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9"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0"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1"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2"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3"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4"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55"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6"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7"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8"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9"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0"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1"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2"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3"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4"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5"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6"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67"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8"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9"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0"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1"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2"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3"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4"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5"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6"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7"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8"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9"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81" name="Group 380">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382"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3"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4"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5"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6"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7"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8"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9"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0"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1"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pic>
        <p:nvPicPr>
          <p:cNvPr id="2050" name="Picture 2" descr="La importancia de la ética en la toma de decisiones | Recursos Humanos |  Apuntes empresariales | ESAN">
            <a:extLst>
              <a:ext uri="{FF2B5EF4-FFF2-40B4-BE49-F238E27FC236}">
                <a16:creationId xmlns:a16="http://schemas.microsoft.com/office/drawing/2014/main" id="{5319F611-FB22-484A-8156-0202043AE5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27" r="14235"/>
          <a:stretch/>
        </p:blipFill>
        <p:spPr bwMode="auto">
          <a:xfrm>
            <a:off x="437789" y="1174752"/>
            <a:ext cx="5665881" cy="4462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83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1" name="Group 10">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3"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6"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1"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2"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3"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4"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5"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6"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7"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8"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67" name="Group 66">
            <a:extLst>
              <a:ext uri="{FF2B5EF4-FFF2-40B4-BE49-F238E27FC236}">
                <a16:creationId xmlns:a16="http://schemas.microsoft.com/office/drawing/2014/main" id="{096A8A5D-137F-4A8A-9811-F7A867F0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68" name="Rectangle 67">
              <a:extLst>
                <a:ext uri="{FF2B5EF4-FFF2-40B4-BE49-F238E27FC236}">
                  <a16:creationId xmlns:a16="http://schemas.microsoft.com/office/drawing/2014/main" id="{6EA64E00-438F-4B4F-9366-7A7230A9A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2">
              <a:extLst>
                <a:ext uri="{FF2B5EF4-FFF2-40B4-BE49-F238E27FC236}">
                  <a16:creationId xmlns:a16="http://schemas.microsoft.com/office/drawing/2014/main" id="{59E6386A-8042-4EC7-A981-EFAC2ACB89D5}"/>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grpSp>
        <p:nvGrpSpPr>
          <p:cNvPr id="71" name="Group 70">
            <a:extLst>
              <a:ext uri="{FF2B5EF4-FFF2-40B4-BE49-F238E27FC236}">
                <a16:creationId xmlns:a16="http://schemas.microsoft.com/office/drawing/2014/main" id="{0FA686C7-6B08-416F-AEF3-C204079363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72" name="Rectangle 5">
              <a:extLst>
                <a:ext uri="{FF2B5EF4-FFF2-40B4-BE49-F238E27FC236}">
                  <a16:creationId xmlns:a16="http://schemas.microsoft.com/office/drawing/2014/main" id="{2BBDDDB2-3938-4066-91BA-4907AF8826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73" name="Freeform 6">
              <a:extLst>
                <a:ext uri="{FF2B5EF4-FFF2-40B4-BE49-F238E27FC236}">
                  <a16:creationId xmlns:a16="http://schemas.microsoft.com/office/drawing/2014/main" id="{D2125FCC-F305-4C4C-9CB1-14B83ADD73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Freeform 7">
              <a:extLst>
                <a:ext uri="{FF2B5EF4-FFF2-40B4-BE49-F238E27FC236}">
                  <a16:creationId xmlns:a16="http://schemas.microsoft.com/office/drawing/2014/main" id="{96643530-0EE0-4AC8-8241-ED8E26ED83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5" name="Rectangle 8">
              <a:extLst>
                <a:ext uri="{FF2B5EF4-FFF2-40B4-BE49-F238E27FC236}">
                  <a16:creationId xmlns:a16="http://schemas.microsoft.com/office/drawing/2014/main" id="{A784F0C8-95D3-4D7D-8FA9-326D3DEA266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76" name="Freeform 9">
              <a:extLst>
                <a:ext uri="{FF2B5EF4-FFF2-40B4-BE49-F238E27FC236}">
                  <a16:creationId xmlns:a16="http://schemas.microsoft.com/office/drawing/2014/main" id="{4D49008E-3A2F-4C2C-85EB-1D228F38E6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10">
              <a:extLst>
                <a:ext uri="{FF2B5EF4-FFF2-40B4-BE49-F238E27FC236}">
                  <a16:creationId xmlns:a16="http://schemas.microsoft.com/office/drawing/2014/main" id="{B09CB0F8-91EE-4A04-91CD-9B9D390ED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11">
              <a:extLst>
                <a:ext uri="{FF2B5EF4-FFF2-40B4-BE49-F238E27FC236}">
                  <a16:creationId xmlns:a16="http://schemas.microsoft.com/office/drawing/2014/main" id="{954CB039-9A52-4C07-BDB1-747876D86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12">
              <a:extLst>
                <a:ext uri="{FF2B5EF4-FFF2-40B4-BE49-F238E27FC236}">
                  <a16:creationId xmlns:a16="http://schemas.microsoft.com/office/drawing/2014/main" id="{AD9FE313-C425-42A8-92A9-82E74C4096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13">
              <a:extLst>
                <a:ext uri="{FF2B5EF4-FFF2-40B4-BE49-F238E27FC236}">
                  <a16:creationId xmlns:a16="http://schemas.microsoft.com/office/drawing/2014/main" id="{CD506FC5-3A23-48B7-9771-7B77E6DA0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14">
              <a:extLst>
                <a:ext uri="{FF2B5EF4-FFF2-40B4-BE49-F238E27FC236}">
                  <a16:creationId xmlns:a16="http://schemas.microsoft.com/office/drawing/2014/main" id="{6FF54CDF-21B0-46AE-B402-234E62F9D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15">
              <a:extLst>
                <a:ext uri="{FF2B5EF4-FFF2-40B4-BE49-F238E27FC236}">
                  <a16:creationId xmlns:a16="http://schemas.microsoft.com/office/drawing/2014/main" id="{EE88784D-C24D-4FBD-AF34-85BA74966F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16">
              <a:extLst>
                <a:ext uri="{FF2B5EF4-FFF2-40B4-BE49-F238E27FC236}">
                  <a16:creationId xmlns:a16="http://schemas.microsoft.com/office/drawing/2014/main" id="{F524C128-9723-4A4D-BFB5-7EBD5B24FB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17">
              <a:extLst>
                <a:ext uri="{FF2B5EF4-FFF2-40B4-BE49-F238E27FC236}">
                  <a16:creationId xmlns:a16="http://schemas.microsoft.com/office/drawing/2014/main" id="{9C742EF7-4F82-4B4A-9693-4F794B6A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Freeform 18">
              <a:extLst>
                <a:ext uri="{FF2B5EF4-FFF2-40B4-BE49-F238E27FC236}">
                  <a16:creationId xmlns:a16="http://schemas.microsoft.com/office/drawing/2014/main" id="{0265747A-2114-4F0F-81B6-618FD38958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6" name="Freeform 19">
              <a:extLst>
                <a:ext uri="{FF2B5EF4-FFF2-40B4-BE49-F238E27FC236}">
                  <a16:creationId xmlns:a16="http://schemas.microsoft.com/office/drawing/2014/main" id="{99E488E3-470E-4FC6-A3B0-141DF162D8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20">
              <a:extLst>
                <a:ext uri="{FF2B5EF4-FFF2-40B4-BE49-F238E27FC236}">
                  <a16:creationId xmlns:a16="http://schemas.microsoft.com/office/drawing/2014/main" id="{612B7DC5-03F3-4B7B-9520-D66144F168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21">
              <a:extLst>
                <a:ext uri="{FF2B5EF4-FFF2-40B4-BE49-F238E27FC236}">
                  <a16:creationId xmlns:a16="http://schemas.microsoft.com/office/drawing/2014/main" id="{B2355AA2-DB69-485A-B600-E3DF02F2DF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22">
              <a:extLst>
                <a:ext uri="{FF2B5EF4-FFF2-40B4-BE49-F238E27FC236}">
                  <a16:creationId xmlns:a16="http://schemas.microsoft.com/office/drawing/2014/main" id="{4DC3AC80-2B15-428E-8B1E-53312C666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23">
              <a:extLst>
                <a:ext uri="{FF2B5EF4-FFF2-40B4-BE49-F238E27FC236}">
                  <a16:creationId xmlns:a16="http://schemas.microsoft.com/office/drawing/2014/main" id="{C48F81D6-640C-4483-9773-8C7BFF461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24">
              <a:extLst>
                <a:ext uri="{FF2B5EF4-FFF2-40B4-BE49-F238E27FC236}">
                  <a16:creationId xmlns:a16="http://schemas.microsoft.com/office/drawing/2014/main" id="{C7AA2EE3-7411-4DCB-B79E-0C5C95D7C7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25">
              <a:extLst>
                <a:ext uri="{FF2B5EF4-FFF2-40B4-BE49-F238E27FC236}">
                  <a16:creationId xmlns:a16="http://schemas.microsoft.com/office/drawing/2014/main" id="{8B84BFA3-B122-4CA5-8C28-79134C97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26">
              <a:extLst>
                <a:ext uri="{FF2B5EF4-FFF2-40B4-BE49-F238E27FC236}">
                  <a16:creationId xmlns:a16="http://schemas.microsoft.com/office/drawing/2014/main" id="{A7C22B06-B32B-46EB-9428-B7CA7DA1F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27">
              <a:extLst>
                <a:ext uri="{FF2B5EF4-FFF2-40B4-BE49-F238E27FC236}">
                  <a16:creationId xmlns:a16="http://schemas.microsoft.com/office/drawing/2014/main" id="{1AE1D740-5AF4-4B8F-B533-C8CD4E56E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28">
              <a:extLst>
                <a:ext uri="{FF2B5EF4-FFF2-40B4-BE49-F238E27FC236}">
                  <a16:creationId xmlns:a16="http://schemas.microsoft.com/office/drawing/2014/main" id="{555B0792-99B8-4014-AC84-7B39D21294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29">
              <a:extLst>
                <a:ext uri="{FF2B5EF4-FFF2-40B4-BE49-F238E27FC236}">
                  <a16:creationId xmlns:a16="http://schemas.microsoft.com/office/drawing/2014/main" id="{395B90B6-A4DE-4EEF-B53E-395E8D4AF3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Freeform 30">
              <a:extLst>
                <a:ext uri="{FF2B5EF4-FFF2-40B4-BE49-F238E27FC236}">
                  <a16:creationId xmlns:a16="http://schemas.microsoft.com/office/drawing/2014/main" id="{A0117576-A27F-4175-BD9D-EE15C96D98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8" name="Freeform 31">
              <a:extLst>
                <a:ext uri="{FF2B5EF4-FFF2-40B4-BE49-F238E27FC236}">
                  <a16:creationId xmlns:a16="http://schemas.microsoft.com/office/drawing/2014/main" id="{93C8332E-93D3-4919-A977-06EC76556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Freeform 32">
              <a:extLst>
                <a:ext uri="{FF2B5EF4-FFF2-40B4-BE49-F238E27FC236}">
                  <a16:creationId xmlns:a16="http://schemas.microsoft.com/office/drawing/2014/main" id="{B086AC0E-8130-47AC-A510-5285FAE659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Rectangle 33">
              <a:extLst>
                <a:ext uri="{FF2B5EF4-FFF2-40B4-BE49-F238E27FC236}">
                  <a16:creationId xmlns:a16="http://schemas.microsoft.com/office/drawing/2014/main" id="{DF1BC1DF-8089-49D8-9535-EAB0D7C9A4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01" name="Freeform 34">
              <a:extLst>
                <a:ext uri="{FF2B5EF4-FFF2-40B4-BE49-F238E27FC236}">
                  <a16:creationId xmlns:a16="http://schemas.microsoft.com/office/drawing/2014/main" id="{97388BAE-DCB9-4B88-9CDE-6FA3304D3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35">
              <a:extLst>
                <a:ext uri="{FF2B5EF4-FFF2-40B4-BE49-F238E27FC236}">
                  <a16:creationId xmlns:a16="http://schemas.microsoft.com/office/drawing/2014/main" id="{7E059A96-E5FE-4EE1-9C6D-3AB208BF6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36">
              <a:extLst>
                <a:ext uri="{FF2B5EF4-FFF2-40B4-BE49-F238E27FC236}">
                  <a16:creationId xmlns:a16="http://schemas.microsoft.com/office/drawing/2014/main" id="{CD6A3DCE-FBEE-41E7-A0EC-CA23A1DF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37">
              <a:extLst>
                <a:ext uri="{FF2B5EF4-FFF2-40B4-BE49-F238E27FC236}">
                  <a16:creationId xmlns:a16="http://schemas.microsoft.com/office/drawing/2014/main" id="{52966C83-B07E-463F-B982-F3E074D9D1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38">
              <a:extLst>
                <a:ext uri="{FF2B5EF4-FFF2-40B4-BE49-F238E27FC236}">
                  <a16:creationId xmlns:a16="http://schemas.microsoft.com/office/drawing/2014/main" id="{0F475B53-6578-4C68-AC7C-3BE28EA6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39">
              <a:extLst>
                <a:ext uri="{FF2B5EF4-FFF2-40B4-BE49-F238E27FC236}">
                  <a16:creationId xmlns:a16="http://schemas.microsoft.com/office/drawing/2014/main" id="{8475C02B-D024-4E20-9EF3-2A7E96740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40">
              <a:extLst>
                <a:ext uri="{FF2B5EF4-FFF2-40B4-BE49-F238E27FC236}">
                  <a16:creationId xmlns:a16="http://schemas.microsoft.com/office/drawing/2014/main" id="{1F5EF5DC-7372-4549-B0A6-800F194068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41">
              <a:extLst>
                <a:ext uri="{FF2B5EF4-FFF2-40B4-BE49-F238E27FC236}">
                  <a16:creationId xmlns:a16="http://schemas.microsoft.com/office/drawing/2014/main" id="{8B908D96-CCB2-426B-862C-2BDB2AF71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42">
              <a:extLst>
                <a:ext uri="{FF2B5EF4-FFF2-40B4-BE49-F238E27FC236}">
                  <a16:creationId xmlns:a16="http://schemas.microsoft.com/office/drawing/2014/main" id="{26752E6D-E46B-4DA2-B280-5C696EF4FD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43">
              <a:extLst>
                <a:ext uri="{FF2B5EF4-FFF2-40B4-BE49-F238E27FC236}">
                  <a16:creationId xmlns:a16="http://schemas.microsoft.com/office/drawing/2014/main" id="{011E7A27-73CF-4E1E-8AE2-B88B96F3B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1" name="Freeform 44">
              <a:extLst>
                <a:ext uri="{FF2B5EF4-FFF2-40B4-BE49-F238E27FC236}">
                  <a16:creationId xmlns:a16="http://schemas.microsoft.com/office/drawing/2014/main" id="{1DBE1EE2-4667-4A45-80F7-217D3B6FA7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2" name="Rectangle 45">
              <a:extLst>
                <a:ext uri="{FF2B5EF4-FFF2-40B4-BE49-F238E27FC236}">
                  <a16:creationId xmlns:a16="http://schemas.microsoft.com/office/drawing/2014/main" id="{A48239BC-3712-4110-AE92-4AC892603DE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13" name="Freeform 46">
              <a:extLst>
                <a:ext uri="{FF2B5EF4-FFF2-40B4-BE49-F238E27FC236}">
                  <a16:creationId xmlns:a16="http://schemas.microsoft.com/office/drawing/2014/main" id="{14B6D739-1C93-4350-BC14-ED88C6341B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4" name="Freeform 47">
              <a:extLst>
                <a:ext uri="{FF2B5EF4-FFF2-40B4-BE49-F238E27FC236}">
                  <a16:creationId xmlns:a16="http://schemas.microsoft.com/office/drawing/2014/main" id="{2F73DF89-CB95-4798-90CA-B7A1DF2D36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5" name="Freeform 48">
              <a:extLst>
                <a:ext uri="{FF2B5EF4-FFF2-40B4-BE49-F238E27FC236}">
                  <a16:creationId xmlns:a16="http://schemas.microsoft.com/office/drawing/2014/main" id="{1DA7D977-8D60-47B5-8071-30A6FA0C9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6" name="Freeform 49">
              <a:extLst>
                <a:ext uri="{FF2B5EF4-FFF2-40B4-BE49-F238E27FC236}">
                  <a16:creationId xmlns:a16="http://schemas.microsoft.com/office/drawing/2014/main" id="{4A241594-4FC5-4570-94B2-724F248A6B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7" name="Freeform 50">
              <a:extLst>
                <a:ext uri="{FF2B5EF4-FFF2-40B4-BE49-F238E27FC236}">
                  <a16:creationId xmlns:a16="http://schemas.microsoft.com/office/drawing/2014/main" id="{9D31F634-1A34-473E-A0FA-D06EB57D97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8" name="Freeform 51">
              <a:extLst>
                <a:ext uri="{FF2B5EF4-FFF2-40B4-BE49-F238E27FC236}">
                  <a16:creationId xmlns:a16="http://schemas.microsoft.com/office/drawing/2014/main" id="{CE20C679-7385-48FF-BBE5-5BA7C0E70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9" name="Freeform 52">
              <a:extLst>
                <a:ext uri="{FF2B5EF4-FFF2-40B4-BE49-F238E27FC236}">
                  <a16:creationId xmlns:a16="http://schemas.microsoft.com/office/drawing/2014/main" id="{ADF9CA3B-265F-4927-BA79-0A676AF3F5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0" name="Freeform 53">
              <a:extLst>
                <a:ext uri="{FF2B5EF4-FFF2-40B4-BE49-F238E27FC236}">
                  <a16:creationId xmlns:a16="http://schemas.microsoft.com/office/drawing/2014/main" id="{B138D01D-340C-4DB0-A0E1-D54B9319D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1" name="Freeform 54">
              <a:extLst>
                <a:ext uri="{FF2B5EF4-FFF2-40B4-BE49-F238E27FC236}">
                  <a16:creationId xmlns:a16="http://schemas.microsoft.com/office/drawing/2014/main" id="{B56918B0-069B-4C98-995E-4D6B0B176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2" name="Freeform 55">
              <a:extLst>
                <a:ext uri="{FF2B5EF4-FFF2-40B4-BE49-F238E27FC236}">
                  <a16:creationId xmlns:a16="http://schemas.microsoft.com/office/drawing/2014/main" id="{2BD45940-09B7-4CD3-90E7-0EA2CF6A03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3" name="Freeform 56">
              <a:extLst>
                <a:ext uri="{FF2B5EF4-FFF2-40B4-BE49-F238E27FC236}">
                  <a16:creationId xmlns:a16="http://schemas.microsoft.com/office/drawing/2014/main" id="{347A8664-7179-419E-A26E-8250762910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4" name="Freeform 57">
              <a:extLst>
                <a:ext uri="{FF2B5EF4-FFF2-40B4-BE49-F238E27FC236}">
                  <a16:creationId xmlns:a16="http://schemas.microsoft.com/office/drawing/2014/main" id="{B7350394-4D50-4E2E-8AF2-F4A52E734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5" name="Freeform 58">
              <a:extLst>
                <a:ext uri="{FF2B5EF4-FFF2-40B4-BE49-F238E27FC236}">
                  <a16:creationId xmlns:a16="http://schemas.microsoft.com/office/drawing/2014/main" id="{6B464294-4049-4542-A83E-22B8CC6331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27" name="Group 126">
            <a:extLst>
              <a:ext uri="{FF2B5EF4-FFF2-40B4-BE49-F238E27FC236}">
                <a16:creationId xmlns:a16="http://schemas.microsoft.com/office/drawing/2014/main" id="{4C78E281-F596-4ECB-979A-89D89452AA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8" name="Freeform 32">
              <a:extLst>
                <a:ext uri="{FF2B5EF4-FFF2-40B4-BE49-F238E27FC236}">
                  <a16:creationId xmlns:a16="http://schemas.microsoft.com/office/drawing/2014/main" id="{C20E68C0-5C9E-4DA6-83AD-0EC3179BB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9" name="Freeform 33">
              <a:extLst>
                <a:ext uri="{FF2B5EF4-FFF2-40B4-BE49-F238E27FC236}">
                  <a16:creationId xmlns:a16="http://schemas.microsoft.com/office/drawing/2014/main" id="{80C08ED9-C9F6-4168-816A-F5C5F3AF5A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0" name="Freeform 34">
              <a:extLst>
                <a:ext uri="{FF2B5EF4-FFF2-40B4-BE49-F238E27FC236}">
                  <a16:creationId xmlns:a16="http://schemas.microsoft.com/office/drawing/2014/main" id="{0A83E4BF-890D-4E0A-A720-48088D4224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1" name="Freeform 35">
              <a:extLst>
                <a:ext uri="{FF2B5EF4-FFF2-40B4-BE49-F238E27FC236}">
                  <a16:creationId xmlns:a16="http://schemas.microsoft.com/office/drawing/2014/main" id="{996F9B33-C769-451E-9044-EA85C625C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2" name="Freeform 36">
              <a:extLst>
                <a:ext uri="{FF2B5EF4-FFF2-40B4-BE49-F238E27FC236}">
                  <a16:creationId xmlns:a16="http://schemas.microsoft.com/office/drawing/2014/main" id="{F91D6EA2-C024-4E53-A81E-A50907517B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3" name="Freeform 37">
              <a:extLst>
                <a:ext uri="{FF2B5EF4-FFF2-40B4-BE49-F238E27FC236}">
                  <a16:creationId xmlns:a16="http://schemas.microsoft.com/office/drawing/2014/main" id="{233F8C4E-A946-462B-9703-971ABD45D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4" name="Freeform 38">
              <a:extLst>
                <a:ext uri="{FF2B5EF4-FFF2-40B4-BE49-F238E27FC236}">
                  <a16:creationId xmlns:a16="http://schemas.microsoft.com/office/drawing/2014/main" id="{06059614-A557-45C6-B625-488D41C394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5" name="Freeform 39">
              <a:extLst>
                <a:ext uri="{FF2B5EF4-FFF2-40B4-BE49-F238E27FC236}">
                  <a16:creationId xmlns:a16="http://schemas.microsoft.com/office/drawing/2014/main" id="{26BCD22B-880F-40F8-88AC-CD9285348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6" name="Freeform 40">
              <a:extLst>
                <a:ext uri="{FF2B5EF4-FFF2-40B4-BE49-F238E27FC236}">
                  <a16:creationId xmlns:a16="http://schemas.microsoft.com/office/drawing/2014/main" id="{52324B00-0190-4453-9F81-F0E913800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7" name="Rectangle 41">
              <a:extLst>
                <a:ext uri="{FF2B5EF4-FFF2-40B4-BE49-F238E27FC236}">
                  <a16:creationId xmlns:a16="http://schemas.microsoft.com/office/drawing/2014/main" id="{33BE57C0-F93F-4C88-B489-0BFA90D01B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aphicFrame>
        <p:nvGraphicFramePr>
          <p:cNvPr id="138" name="Diagramma 137">
            <a:extLst>
              <a:ext uri="{FF2B5EF4-FFF2-40B4-BE49-F238E27FC236}">
                <a16:creationId xmlns:a16="http://schemas.microsoft.com/office/drawing/2014/main" id="{3FA411FD-D0A8-0A4D-9B42-D8B40F222949}"/>
              </a:ext>
            </a:extLst>
          </p:cNvPr>
          <p:cNvGraphicFramePr/>
          <p:nvPr>
            <p:extLst>
              <p:ext uri="{D42A27DB-BD31-4B8C-83A1-F6EECF244321}">
                <p14:modId xmlns:p14="http://schemas.microsoft.com/office/powerpoint/2010/main" val="457755618"/>
              </p:ext>
            </p:extLst>
          </p:nvPr>
        </p:nvGraphicFramePr>
        <p:xfrm>
          <a:off x="-424884" y="19050"/>
          <a:ext cx="9931357" cy="68675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olo 1">
            <a:extLst>
              <a:ext uri="{FF2B5EF4-FFF2-40B4-BE49-F238E27FC236}">
                <a16:creationId xmlns:a16="http://schemas.microsoft.com/office/drawing/2014/main" id="{A26CD744-24A3-124A-B758-6D8728960B2C}"/>
              </a:ext>
            </a:extLst>
          </p:cNvPr>
          <p:cNvSpPr>
            <a:spLocks noGrp="1"/>
          </p:cNvSpPr>
          <p:nvPr>
            <p:ph type="title"/>
          </p:nvPr>
        </p:nvSpPr>
        <p:spPr>
          <a:xfrm>
            <a:off x="9114971" y="-4766"/>
            <a:ext cx="3048998" cy="6867530"/>
          </a:xfrm>
          <a:solidFill>
            <a:schemeClr val="accent5">
              <a:lumMod val="50000"/>
            </a:schemeClr>
          </a:solidFill>
        </p:spPr>
        <p:txBody>
          <a:bodyPr vert="horz" lIns="91440" tIns="45720" rIns="91440" bIns="45720" rtlCol="0" anchor="ctr">
            <a:normAutofit/>
          </a:bodyPr>
          <a:lstStyle/>
          <a:p>
            <a:pPr algn="ctr"/>
            <a:r>
              <a:rPr lang="es-ES_tradnl" sz="3200" noProof="0" dirty="0">
                <a:solidFill>
                  <a:srgbClr val="FFFF00"/>
                </a:solidFill>
              </a:rPr>
              <a:t>II. NORMAS ESPECÍFICAS SEGÚN LAS ÁREAS RELACIONALES DEL AFV</a:t>
            </a:r>
            <a:br>
              <a:rPr lang="es-ES_tradnl" sz="2400" noProof="0" dirty="0">
                <a:solidFill>
                  <a:srgbClr val="FFFF00"/>
                </a:solidFill>
              </a:rPr>
            </a:br>
            <a:br>
              <a:rPr lang="es-ES_tradnl" sz="2400" noProof="0" dirty="0"/>
            </a:br>
            <a:r>
              <a:rPr lang="es-ES_tradnl" sz="2400" noProof="0" dirty="0"/>
              <a:t>NORMAS PARA UNA ACCIÓN LIBRE, CONCIENTE Y RESPONSABLE</a:t>
            </a:r>
          </a:p>
        </p:txBody>
      </p:sp>
    </p:spTree>
    <p:extLst>
      <p:ext uri="{BB962C8B-B14F-4D97-AF65-F5344CB8AC3E}">
        <p14:creationId xmlns:p14="http://schemas.microsoft.com/office/powerpoint/2010/main" val="180807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1"/>
          <p:cNvSpPr>
            <a:spLocks noGrp="1"/>
          </p:cNvSpPr>
          <p:nvPr>
            <p:ph type="title"/>
          </p:nvPr>
        </p:nvSpPr>
        <p:spPr>
          <a:xfrm>
            <a:off x="304801" y="564584"/>
            <a:ext cx="11277600" cy="565186"/>
          </a:xfrm>
          <a:solidFill>
            <a:schemeClr val="accent3"/>
          </a:solidFill>
        </p:spPr>
        <p:txBody>
          <a:bodyPr>
            <a:noAutofit/>
          </a:bodyPr>
          <a:lstStyle/>
          <a:p>
            <a:pPr algn="ctr"/>
            <a:r>
              <a:rPr lang="es-ES_tradnl" sz="3200" noProof="0" dirty="0"/>
              <a:t>LA </a:t>
            </a:r>
            <a:r>
              <a:rPr lang="es-ES_tradnl" sz="3200" noProof="0" dirty="0" err="1"/>
              <a:t>RELAción</a:t>
            </a:r>
            <a:r>
              <a:rPr lang="es-ES_tradnl" sz="3200" noProof="0" dirty="0"/>
              <a:t> PASTORAL / de ayuda y el “sanador herido”</a:t>
            </a:r>
          </a:p>
        </p:txBody>
      </p:sp>
      <p:sp>
        <p:nvSpPr>
          <p:cNvPr id="14" name="Segnaposto immagine 13"/>
          <p:cNvSpPr>
            <a:spLocks noGrp="1"/>
          </p:cNvSpPr>
          <p:nvPr>
            <p:ph type="pic" sz="quarter" idx="11"/>
          </p:nvPr>
        </p:nvSpPr>
        <p:spPr/>
      </p:sp>
      <p:sp>
        <p:nvSpPr>
          <p:cNvPr id="15" name="Segnaposto testo 14"/>
          <p:cNvSpPr>
            <a:spLocks noGrp="1"/>
          </p:cNvSpPr>
          <p:nvPr>
            <p:ph type="body" sz="quarter" idx="13"/>
          </p:nvPr>
        </p:nvSpPr>
        <p:spPr>
          <a:xfrm>
            <a:off x="5410201" y="1549401"/>
            <a:ext cx="6468532" cy="4833112"/>
          </a:xfrm>
          <a:solidFill>
            <a:srgbClr val="0432FF"/>
          </a:solidFill>
        </p:spPr>
        <p:txBody>
          <a:bodyPr anchor="ctr"/>
          <a:lstStyle/>
          <a:p>
            <a:pPr marL="342900" indent="-342900">
              <a:lnSpc>
                <a:spcPct val="100000"/>
              </a:lnSpc>
              <a:buFont typeface="Arial" panose="020B0604020202020204" pitchFamily="34" charset="0"/>
              <a:buChar char="•"/>
            </a:pPr>
            <a:r>
              <a:rPr lang="es-ES_tradnl" sz="2400" noProof="0" dirty="0"/>
              <a:t>Una relación de cercanía y alta </a:t>
            </a:r>
            <a:r>
              <a:rPr lang="es-ES_tradnl" sz="2400" noProof="0" dirty="0" err="1"/>
              <a:t>sensbilidad</a:t>
            </a:r>
            <a:r>
              <a:rPr lang="es-ES_tradnl" sz="2400" noProof="0" dirty="0"/>
              <a:t>.</a:t>
            </a:r>
          </a:p>
          <a:p>
            <a:pPr marL="342900" indent="-342900">
              <a:lnSpc>
                <a:spcPct val="100000"/>
              </a:lnSpc>
              <a:buFont typeface="Arial" panose="020B0604020202020204" pitchFamily="34" charset="0"/>
              <a:buChar char="•"/>
            </a:pPr>
            <a:r>
              <a:rPr lang="es-ES_tradnl" sz="2400" noProof="0" dirty="0"/>
              <a:t>Requiere alta calidad profesional. </a:t>
            </a:r>
          </a:p>
          <a:p>
            <a:pPr marL="342900" indent="-342900">
              <a:lnSpc>
                <a:spcPct val="100000"/>
              </a:lnSpc>
              <a:buFont typeface="Arial" panose="020B0604020202020204" pitchFamily="34" charset="0"/>
              <a:buChar char="•"/>
            </a:pPr>
            <a:r>
              <a:rPr lang="es-ES_tradnl" sz="2400" noProof="0" dirty="0"/>
              <a:t>Si pierde su naturaleza (la ayuda) el «</a:t>
            </a:r>
            <a:r>
              <a:rPr lang="es-ES_tradnl" sz="2400" noProof="0" dirty="0" err="1"/>
              <a:t>helper</a:t>
            </a:r>
            <a:r>
              <a:rPr lang="es-ES_tradnl" sz="2400" noProof="0" dirty="0"/>
              <a:t>» se convierte en «sanador herido»</a:t>
            </a:r>
          </a:p>
          <a:p>
            <a:pPr marL="342900" indent="-342900">
              <a:lnSpc>
                <a:spcPct val="100000"/>
              </a:lnSpc>
              <a:buFont typeface="Arial" panose="020B0604020202020204" pitchFamily="34" charset="0"/>
              <a:buChar char="•"/>
            </a:pPr>
            <a:r>
              <a:rPr lang="es-ES_tradnl" sz="2400" noProof="0" dirty="0"/>
              <a:t>El </a:t>
            </a:r>
            <a:r>
              <a:rPr lang="es-ES_tradnl" sz="2400" noProof="0" dirty="0" err="1"/>
              <a:t>transfert</a:t>
            </a:r>
            <a:r>
              <a:rPr lang="es-ES_tradnl" sz="2400" noProof="0" dirty="0"/>
              <a:t> domina; la relación se miente</a:t>
            </a:r>
          </a:p>
          <a:p>
            <a:pPr marL="342900" indent="-342900">
              <a:lnSpc>
                <a:spcPct val="100000"/>
              </a:lnSpc>
              <a:buFont typeface="Arial" panose="020B0604020202020204" pitchFamily="34" charset="0"/>
              <a:buChar char="•"/>
            </a:pPr>
            <a:r>
              <a:rPr lang="es-ES_tradnl" sz="2400" noProof="0" dirty="0"/>
              <a:t>Se vive la regresión a un estado simbiótico</a:t>
            </a:r>
          </a:p>
          <a:p>
            <a:pPr marL="342900" indent="-342900">
              <a:lnSpc>
                <a:spcPct val="100000"/>
              </a:lnSpc>
              <a:buFont typeface="Arial" panose="020B0604020202020204" pitchFamily="34" charset="0"/>
              <a:buChar char="•"/>
            </a:pPr>
            <a:r>
              <a:rPr lang="es-ES_tradnl" sz="2400" noProof="0" dirty="0"/>
              <a:t>El contacto se vuelve narcisista</a:t>
            </a:r>
          </a:p>
          <a:p>
            <a:pPr marL="342900" indent="-342900">
              <a:lnSpc>
                <a:spcPct val="100000"/>
              </a:lnSpc>
              <a:buFont typeface="Arial" panose="020B0604020202020204" pitchFamily="34" charset="0"/>
              <a:buChar char="•"/>
            </a:pPr>
            <a:r>
              <a:rPr lang="es-ES_tradnl" sz="2400" noProof="0" dirty="0"/>
              <a:t>La gratificación substituye a la ética</a:t>
            </a:r>
          </a:p>
          <a:p>
            <a:pPr marL="342900" indent="-342900">
              <a:lnSpc>
                <a:spcPct val="100000"/>
              </a:lnSpc>
              <a:buFont typeface="Arial" panose="020B0604020202020204" pitchFamily="34" charset="0"/>
              <a:buChar char="•"/>
            </a:pPr>
            <a:r>
              <a:rPr lang="es-ES_tradnl" sz="2400" noProof="0" dirty="0"/>
              <a:t>Es necesario adiestrar | supervisar un estilo relacional ético…</a:t>
            </a:r>
          </a:p>
        </p:txBody>
      </p:sp>
      <p:pic>
        <p:nvPicPr>
          <p:cNvPr id="3" name="Segnaposto immagine 2">
            <a:extLst>
              <a:ext uri="{FF2B5EF4-FFF2-40B4-BE49-F238E27FC236}">
                <a16:creationId xmlns:a16="http://schemas.microsoft.com/office/drawing/2014/main" id="{88D3157D-43C8-7D4C-8C98-9EEBD9A4EAC4}"/>
              </a:ext>
            </a:extLst>
          </p:cNvPr>
          <p:cNvPicPr>
            <a:picLocks noGrp="1" noChangeAspect="1"/>
          </p:cNvPicPr>
          <p:nvPr>
            <p:ph type="pic" sz="quarter" idx="14"/>
          </p:nvPr>
        </p:nvPicPr>
        <p:blipFill>
          <a:blip r:embed="rId3"/>
          <a:srcRect l="12570" r="12570"/>
          <a:stretch>
            <a:fillRect/>
          </a:stretch>
        </p:blipFill>
        <p:spPr>
          <a:xfrm rot="21360000">
            <a:off x="223447" y="2699420"/>
            <a:ext cx="1682496" cy="2194560"/>
          </a:xfrm>
          <a:prstGeom prst="rect">
            <a:avLst/>
          </a:prstGeom>
        </p:spPr>
      </p:pic>
      <p:pic>
        <p:nvPicPr>
          <p:cNvPr id="8" name="Segnaposto immagine 7">
            <a:extLst>
              <a:ext uri="{FF2B5EF4-FFF2-40B4-BE49-F238E27FC236}">
                <a16:creationId xmlns:a16="http://schemas.microsoft.com/office/drawing/2014/main" id="{CCB9F241-1D35-914E-BEF9-42FA77A20744}"/>
              </a:ext>
            </a:extLst>
          </p:cNvPr>
          <p:cNvPicPr>
            <a:picLocks noGrp="1" noChangeAspect="1"/>
          </p:cNvPicPr>
          <p:nvPr>
            <p:ph type="pic" sz="quarter" idx="10"/>
          </p:nvPr>
        </p:nvPicPr>
        <p:blipFill>
          <a:blip r:embed="rId4"/>
          <a:srcRect l="17831" r="17831"/>
          <a:stretch>
            <a:fillRect/>
          </a:stretch>
        </p:blipFill>
        <p:spPr>
          <a:prstGeom prst="rect">
            <a:avLst/>
          </a:prstGeom>
        </p:spPr>
      </p:pic>
    </p:spTree>
    <p:extLst>
      <p:ext uri="{BB962C8B-B14F-4D97-AF65-F5344CB8AC3E}">
        <p14:creationId xmlns:p14="http://schemas.microsoft.com/office/powerpoint/2010/main" val="164863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63"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265" name="Group 26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66"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67"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8"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9"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7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1"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2"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3"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4"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5"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6"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7"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8"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9"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0"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1"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2"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3"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4"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5"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6"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9"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95"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07"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4"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21" name="Group 320">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22" name="Rectangle 321">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3"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olo 1">
            <a:extLst>
              <a:ext uri="{FF2B5EF4-FFF2-40B4-BE49-F238E27FC236}">
                <a16:creationId xmlns:a16="http://schemas.microsoft.com/office/drawing/2014/main" id="{17D67BEC-7629-1442-9B55-D3E8DFCD7BC7}"/>
              </a:ext>
            </a:extLst>
          </p:cNvPr>
          <p:cNvSpPr>
            <a:spLocks noGrp="1"/>
          </p:cNvSpPr>
          <p:nvPr>
            <p:ph type="title"/>
          </p:nvPr>
        </p:nvSpPr>
        <p:spPr>
          <a:xfrm>
            <a:off x="5228539" y="10053"/>
            <a:ext cx="6958697" cy="6848476"/>
          </a:xfrm>
          <a:solidFill>
            <a:srgbClr val="002060"/>
          </a:solidFill>
        </p:spPr>
        <p:txBody>
          <a:bodyPr vert="horz" lIns="91440" tIns="45720" rIns="91440" bIns="45720" rtlCol="0" anchor="ctr">
            <a:noAutofit/>
          </a:bodyPr>
          <a:lstStyle/>
          <a:p>
            <a:pPr lvl="0"/>
            <a:r>
              <a:rPr lang="es-ES_tradnl" sz="2000" noProof="0" dirty="0"/>
              <a:t>1. El O/otro </a:t>
            </a:r>
            <a:br>
              <a:rPr lang="es-ES_tradnl" sz="2000" noProof="0" dirty="0"/>
            </a:br>
            <a:br>
              <a:rPr lang="es-ES_tradnl" sz="2000" noProof="0" dirty="0"/>
            </a:br>
            <a:r>
              <a:rPr lang="es-ES_tradnl" sz="2000" noProof="0" dirty="0"/>
              <a:t>Art. 4: Consciente de ser </a:t>
            </a:r>
            <a:r>
              <a:rPr lang="es-ES_tradnl" sz="2000" b="1" noProof="0" dirty="0">
                <a:solidFill>
                  <a:srgbClr val="FFFF00"/>
                </a:solidFill>
              </a:rPr>
              <a:t>un operador "pastoral"</a:t>
            </a:r>
            <a:r>
              <a:rPr lang="es-ES_tradnl" sz="2000" noProof="0" dirty="0"/>
              <a:t>, confía toda su vida y acción al totalmente Otro, Dios Padre anunciado por Jesucristo y confirmado por la acción del Espíritu Santo. Se reconoce a sí mismo como </a:t>
            </a:r>
            <a:r>
              <a:rPr lang="es-ES_tradnl" sz="2000" b="1" noProof="0" dirty="0">
                <a:solidFill>
                  <a:srgbClr val="FFFF00"/>
                </a:solidFill>
              </a:rPr>
              <a:t>"mediador" </a:t>
            </a:r>
            <a:r>
              <a:rPr lang="es-ES_tradnl" sz="2000" noProof="0" dirty="0"/>
              <a:t>de la gracia y de las acciones divinas y, por tanto, abraza la fe como instrumento esencial de su "servicio" a las vocaciones. Es a partir de esta experiencia radical suya que establece </a:t>
            </a:r>
            <a:r>
              <a:rPr lang="es-ES_tradnl" sz="2000" b="1" noProof="0" dirty="0">
                <a:solidFill>
                  <a:srgbClr val="FFFF00"/>
                </a:solidFill>
              </a:rPr>
              <a:t>relaciones positivas </a:t>
            </a:r>
            <a:r>
              <a:rPr lang="es-ES_tradnl" sz="2000" noProof="0" dirty="0"/>
              <a:t>con todos. Consciente de la desproporción entre la misión de animación-formación de toda vocación y su limitada capacidad humana, asume su "cruz" existencial con y como Cristo. Experimenta la certeza de que la fecundidad de su acción deriva de la vida interior y de la oración y se esfuerza por vivir en unión con el amor de Dios, dueño de todo corazón. </a:t>
            </a:r>
            <a:br>
              <a:rPr lang="es-ES_tradnl" sz="2000" noProof="0" dirty="0"/>
            </a:br>
            <a:r>
              <a:rPr lang="es-ES_tradnl" sz="2000" noProof="0" dirty="0"/>
              <a:t> </a:t>
            </a:r>
            <a:br>
              <a:rPr lang="es-ES_tradnl" sz="2000" noProof="0" dirty="0"/>
            </a:br>
            <a:r>
              <a:rPr lang="es-ES_tradnl" sz="2000" noProof="0" dirty="0"/>
              <a:t>Art. 5: El animador-formador vocacional </a:t>
            </a:r>
            <a:r>
              <a:rPr lang="es-ES_tradnl" sz="2000" b="1" noProof="0" dirty="0">
                <a:solidFill>
                  <a:srgbClr val="FFFF00"/>
                </a:solidFill>
              </a:rPr>
              <a:t>respeta la dignidad de las personas</a:t>
            </a:r>
            <a:r>
              <a:rPr lang="es-ES_tradnl" sz="2000" noProof="0" dirty="0"/>
              <a:t>, su derecho a la intimidad, la autodeterminación y la autonomía, respetando sus opiniones, sus creencias y sus valores, </a:t>
            </a:r>
            <a:r>
              <a:rPr lang="es-ES_tradnl" sz="2000" b="1" noProof="0" dirty="0">
                <a:solidFill>
                  <a:srgbClr val="FFFF00"/>
                </a:solidFill>
              </a:rPr>
              <a:t>sin discriminación </a:t>
            </a:r>
            <a:r>
              <a:rPr lang="es-ES_tradnl" sz="2000" noProof="0" dirty="0"/>
              <a:t>por motivos religiosos, etnia, nacionalidad, clase social, género, orientación sexual o discapacidad. </a:t>
            </a:r>
            <a:endParaRPr lang="es-ES_tradnl" sz="2200" noProof="0" dirty="0"/>
          </a:p>
        </p:txBody>
      </p:sp>
      <p:grpSp>
        <p:nvGrpSpPr>
          <p:cNvPr id="325" name="Group 324">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326"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7"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30"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9"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0"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1"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2"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3"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4"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5"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6"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7"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8"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9"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0"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1"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2"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3"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4"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55"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6"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7"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8"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9"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0"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1"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2"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3"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4"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5"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6"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67"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8"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9"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0"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1"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2"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3"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4"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5"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6"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7"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8"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9"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81" name="Group 380">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382"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3"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4"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5"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6"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7"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8"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9"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0"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1"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pic>
        <p:nvPicPr>
          <p:cNvPr id="3074" name="Picture 2" descr="Qué es alteridad? Definición, concepto y significado.">
            <a:extLst>
              <a:ext uri="{FF2B5EF4-FFF2-40B4-BE49-F238E27FC236}">
                <a16:creationId xmlns:a16="http://schemas.microsoft.com/office/drawing/2014/main" id="{E0919883-4628-5846-A57E-FC38021642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732" r="15033"/>
          <a:stretch/>
        </p:blipFill>
        <p:spPr bwMode="auto">
          <a:xfrm>
            <a:off x="385762" y="1559638"/>
            <a:ext cx="4409503" cy="440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34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63"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265" name="Group 26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66"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67"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8"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9"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7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1"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2"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3"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4"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5"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6"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7"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8"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9"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0"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1"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2"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3"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4"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5"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6"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9"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95"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07"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4"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21" name="Group 320">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22" name="Rectangle 321">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3"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grpSp>
        <p:nvGrpSpPr>
          <p:cNvPr id="325" name="Group 324">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326"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7"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30"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9"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0"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1"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2"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3"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4"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5"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6"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7"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8"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9"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0"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1"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2"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3"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4"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55"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6"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7"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8"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9"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0"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1"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2"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3"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4"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5"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6"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67"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8"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9"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0"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1"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2"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3"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4"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5"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6"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7"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8"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9"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81" name="Group 380">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382"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3"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4"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5"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6"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7"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8"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9"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0"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1"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
        <p:nvSpPr>
          <p:cNvPr id="2" name="Titolo 1">
            <a:extLst>
              <a:ext uri="{FF2B5EF4-FFF2-40B4-BE49-F238E27FC236}">
                <a16:creationId xmlns:a16="http://schemas.microsoft.com/office/drawing/2014/main" id="{17D67BEC-7629-1442-9B55-D3E8DFCD7BC7}"/>
              </a:ext>
            </a:extLst>
          </p:cNvPr>
          <p:cNvSpPr>
            <a:spLocks noGrp="1"/>
          </p:cNvSpPr>
          <p:nvPr>
            <p:ph type="title"/>
          </p:nvPr>
        </p:nvSpPr>
        <p:spPr>
          <a:xfrm>
            <a:off x="458586" y="36592"/>
            <a:ext cx="6550459" cy="6806410"/>
          </a:xfrm>
          <a:solidFill>
            <a:schemeClr val="accent6">
              <a:lumMod val="50000"/>
            </a:schemeClr>
          </a:solidFill>
        </p:spPr>
        <p:txBody>
          <a:bodyPr vert="horz" lIns="91440" tIns="45720" rIns="91440" bIns="45720" rtlCol="0" anchor="ctr">
            <a:noAutofit/>
          </a:bodyPr>
          <a:lstStyle/>
          <a:p>
            <a:r>
              <a:rPr lang="es-ES_tradnl" sz="2400" noProof="0" dirty="0"/>
              <a:t>Art. 6: El animador-formador-vocacional se cualifica con las </a:t>
            </a:r>
            <a:r>
              <a:rPr lang="es-ES_tradnl" sz="2400" b="1" noProof="0" dirty="0">
                <a:solidFill>
                  <a:srgbClr val="FFFF00"/>
                </a:solidFill>
              </a:rPr>
              <a:t>habilidades adecuadas </a:t>
            </a:r>
            <a:r>
              <a:rPr lang="es-ES_tradnl" sz="2400" noProof="0" dirty="0"/>
              <a:t>para demostrar siempre una gran aceptación y aprecio por el otro y una sutil capacidad para ayudar a cada persona, especialmente a los jóvenes, a tomar conciencia de sus recursos y del trabajo del amor a Dios y, poco a poco, aceptar e integrar los hechos perdidos o erróneos de su vida. </a:t>
            </a:r>
            <a:br>
              <a:rPr lang="es-ES_tradnl" sz="2400" noProof="0" dirty="0"/>
            </a:br>
            <a:br>
              <a:rPr lang="es-ES_tradnl" sz="2400" noProof="0" dirty="0"/>
            </a:br>
            <a:r>
              <a:rPr lang="es-ES_tradnl" sz="2400" noProof="0" dirty="0"/>
              <a:t>Art. 7: Tiene el </a:t>
            </a:r>
            <a:r>
              <a:rPr lang="es-ES_tradnl" sz="2400" b="1" noProof="0" dirty="0">
                <a:solidFill>
                  <a:srgbClr val="FFFF00"/>
                </a:solidFill>
              </a:rPr>
              <a:t>deber de convertirse en guía</a:t>
            </a:r>
            <a:r>
              <a:rPr lang="es-ES_tradnl" sz="2400" noProof="0" dirty="0"/>
              <a:t>, punto de referencia para las personas y para los ambientes en los que desarrolla su actividad profesional y les ofrece su </a:t>
            </a:r>
            <a:r>
              <a:rPr lang="es-ES_tradnl" sz="2400" b="1" noProof="0" dirty="0">
                <a:solidFill>
                  <a:srgbClr val="FFFF00"/>
                </a:solidFill>
              </a:rPr>
              <a:t>competencia de discernimiento y acompañamiento </a:t>
            </a:r>
            <a:r>
              <a:rPr lang="es-ES_tradnl" sz="2400" noProof="0" dirty="0"/>
              <a:t>ante la necesidad de orientación, resolución de problemas y superación de crisis, toma de decisiones, reducción del malestar personal y comunitario, efectividad de su presencia y acción. </a:t>
            </a:r>
          </a:p>
        </p:txBody>
      </p:sp>
      <p:pic>
        <p:nvPicPr>
          <p:cNvPr id="4098" name="Picture 2" descr="Rosario Vecchio - Escursionismo.it">
            <a:extLst>
              <a:ext uri="{FF2B5EF4-FFF2-40B4-BE49-F238E27FC236}">
                <a16:creationId xmlns:a16="http://schemas.microsoft.com/office/drawing/2014/main" id="{C0312679-E87E-A348-85F4-E180D9A703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2826" y="-2381"/>
            <a:ext cx="4534456" cy="6806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68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63"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265" name="Group 26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66"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67"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8"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9"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7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1"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2"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3"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4"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5"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6"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7"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8"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9"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0"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1"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2"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3"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4"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5"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6"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9"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95"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07"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4"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21" name="Group 320">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22" name="Rectangle 321">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3"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grpSp>
        <p:nvGrpSpPr>
          <p:cNvPr id="325" name="Group 324">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326"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7"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30"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9"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0"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1"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2"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3"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4"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5"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6"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7"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8"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9"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0"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1"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2"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3"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4"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55"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6"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7"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8"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9"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0"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1"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2"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3"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4"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5"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6"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67"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8"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9"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0"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1"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2"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3"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4"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5"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6"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7"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8"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9"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81" name="Group 380">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382"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3"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4"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5"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6"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7"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8"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9"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0"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1"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pic>
        <p:nvPicPr>
          <p:cNvPr id="5122" name="Picture 2" descr="Tema sul diritto all&amp;#39;uguaglianza | Studenti.it">
            <a:extLst>
              <a:ext uri="{FF2B5EF4-FFF2-40B4-BE49-F238E27FC236}">
                <a16:creationId xmlns:a16="http://schemas.microsoft.com/office/drawing/2014/main" id="{7E44FC90-F519-8B4F-92AA-D33CE43CDA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99" y="-3174"/>
            <a:ext cx="10284658" cy="6861174"/>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17D67BEC-7629-1442-9B55-D3E8DFCD7BC7}"/>
              </a:ext>
            </a:extLst>
          </p:cNvPr>
          <p:cNvSpPr>
            <a:spLocks noGrp="1"/>
          </p:cNvSpPr>
          <p:nvPr>
            <p:ph type="title"/>
          </p:nvPr>
        </p:nvSpPr>
        <p:spPr>
          <a:xfrm>
            <a:off x="5649110" y="9524"/>
            <a:ext cx="6557178" cy="6829426"/>
          </a:xfrm>
          <a:solidFill>
            <a:schemeClr val="accent3">
              <a:lumMod val="75000"/>
            </a:schemeClr>
          </a:solidFill>
        </p:spPr>
        <p:txBody>
          <a:bodyPr vert="horz" lIns="91440" tIns="45720" rIns="91440" bIns="45720" rtlCol="0" anchor="ctr">
            <a:noAutofit/>
          </a:bodyPr>
          <a:lstStyle/>
          <a:p>
            <a:pPr marL="225425"/>
            <a:r>
              <a:rPr lang="es-ES_tradnl" sz="2400" noProof="0" dirty="0"/>
              <a:t>Art. 8: El animador-formador-vocacional </a:t>
            </a:r>
            <a:r>
              <a:rPr lang="es-ES_tradnl" sz="2400" b="1" noProof="0" dirty="0">
                <a:solidFill>
                  <a:srgbClr val="FFFF00"/>
                </a:solidFill>
              </a:rPr>
              <a:t>se prepara en el arte de la relación de ayuda </a:t>
            </a:r>
            <a:r>
              <a:rPr lang="es-ES_tradnl" sz="2400" noProof="0" dirty="0"/>
              <a:t>para promover en el otro el paso de una condición de incertidumbre, confusión o desamparo a otra de mayor control, dominio de sí, responsabilidad, libertad y certeza respecto a su comportamiento. </a:t>
            </a:r>
            <a:br>
              <a:rPr lang="es-ES_tradnl" sz="2400" noProof="0" dirty="0"/>
            </a:br>
            <a:r>
              <a:rPr lang="es-ES_tradnl" sz="2400" noProof="0" dirty="0"/>
              <a:t>i.	En el desempeño de este papel siempre demuestra que no le hace olvidar su </a:t>
            </a:r>
            <a:r>
              <a:rPr lang="es-ES_tradnl" sz="2400" b="1" noProof="0" dirty="0">
                <a:solidFill>
                  <a:srgbClr val="FFFF00"/>
                </a:solidFill>
              </a:rPr>
              <a:t>igualdad fundamental en la dignidad </a:t>
            </a:r>
            <a:r>
              <a:rPr lang="es-ES_tradnl" sz="2400" noProof="0" dirty="0"/>
              <a:t>y no lo constituye "superior", sino hermano / hermana del otro, al que ayuda en la libertad y la gratuidad recíprocas eliminando cualquier forma de dependencia. </a:t>
            </a:r>
            <a:br>
              <a:rPr lang="es-ES_tradnl" sz="2400" noProof="0" dirty="0"/>
            </a:br>
            <a:r>
              <a:rPr lang="es-ES_tradnl" sz="2400" noProof="0" dirty="0"/>
              <a:t>ii.	Es posible que su servicio no reciba ninguna otra </a:t>
            </a:r>
            <a:r>
              <a:rPr lang="es-ES_tradnl" sz="2400" b="1" noProof="0" dirty="0">
                <a:solidFill>
                  <a:srgbClr val="FFFF00"/>
                </a:solidFill>
              </a:rPr>
              <a:t>forma de compensación </a:t>
            </a:r>
            <a:r>
              <a:rPr lang="es-ES_tradnl" sz="2400" noProof="0" dirty="0"/>
              <a:t>que las indicadas oficialmente o exigidas por la ley; moralmente, al determinar cualquier remuneración, tiene en cuenta las </a:t>
            </a:r>
            <a:r>
              <a:rPr lang="es-ES_tradnl" sz="2400" b="1" noProof="0" dirty="0">
                <a:solidFill>
                  <a:srgbClr val="FFFF00"/>
                </a:solidFill>
              </a:rPr>
              <a:t>condiciones objetivas del destinatario</a:t>
            </a:r>
            <a:r>
              <a:rPr lang="es-ES_tradnl" sz="2400" noProof="0" dirty="0"/>
              <a:t>. </a:t>
            </a:r>
          </a:p>
        </p:txBody>
      </p:sp>
    </p:spTree>
    <p:extLst>
      <p:ext uri="{BB962C8B-B14F-4D97-AF65-F5344CB8AC3E}">
        <p14:creationId xmlns:p14="http://schemas.microsoft.com/office/powerpoint/2010/main" val="397537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63"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265" name="Group 26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66"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67"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8"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9"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7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1"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2"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3"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4"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5"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6"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7"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8"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9"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0"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1"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2"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3"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4"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5"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6"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9"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95"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07"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4"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21" name="Group 320">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22" name="Rectangle 321">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3"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grpSp>
        <p:nvGrpSpPr>
          <p:cNvPr id="325" name="Group 324">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326"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7"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30"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9"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0"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1"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2"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3"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4"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5"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6"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7"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8"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9"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0"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1"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2"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3"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4"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55"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6"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7"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8"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9"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0"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1"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2"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3"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4"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5"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6"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67"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8"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9"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0"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1"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2"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3"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4"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5"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6"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7"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8"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9"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81" name="Group 380">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382"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3"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4"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5"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6"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7"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8"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9"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0"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1"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
        <p:nvSpPr>
          <p:cNvPr id="2" name="Titolo 1">
            <a:extLst>
              <a:ext uri="{FF2B5EF4-FFF2-40B4-BE49-F238E27FC236}">
                <a16:creationId xmlns:a16="http://schemas.microsoft.com/office/drawing/2014/main" id="{17D67BEC-7629-1442-9B55-D3E8DFCD7BC7}"/>
              </a:ext>
            </a:extLst>
          </p:cNvPr>
          <p:cNvSpPr>
            <a:spLocks noGrp="1"/>
          </p:cNvSpPr>
          <p:nvPr>
            <p:ph type="title"/>
          </p:nvPr>
        </p:nvSpPr>
        <p:spPr>
          <a:xfrm>
            <a:off x="500062" y="11323"/>
            <a:ext cx="4979898" cy="6807734"/>
          </a:xfrm>
          <a:solidFill>
            <a:srgbClr val="FF2600"/>
          </a:solidFill>
        </p:spPr>
        <p:txBody>
          <a:bodyPr vert="horz" lIns="91440" tIns="45720" rIns="91440" bIns="45720" rtlCol="0" anchor="ctr">
            <a:noAutofit/>
          </a:bodyPr>
          <a:lstStyle/>
          <a:p>
            <a:r>
              <a:rPr lang="es-ES_tradnl" sz="2400" noProof="0" dirty="0"/>
              <a:t>Art. 9: El animador-formador-vocacional pone al otro no sólo ante sí mismo, sino que lo ayuda a </a:t>
            </a:r>
            <a:r>
              <a:rPr lang="es-ES_tradnl" sz="2400" b="1" noProof="0" dirty="0">
                <a:solidFill>
                  <a:srgbClr val="FFFF00"/>
                </a:solidFill>
              </a:rPr>
              <a:t>confrontarse</a:t>
            </a:r>
            <a:r>
              <a:rPr lang="es-ES_tradnl" sz="2400" noProof="0" dirty="0"/>
              <a:t> abiertamente con los grandes valores vocacionales de la vida humana y cristiana, asumiendo en la propuesta vocacional </a:t>
            </a:r>
            <a:r>
              <a:rPr lang="es-ES_tradnl" sz="2400" b="1" noProof="0" dirty="0">
                <a:solidFill>
                  <a:srgbClr val="FFFF00"/>
                </a:solidFill>
              </a:rPr>
              <a:t>una actitud y un lenguaje adecuado </a:t>
            </a:r>
            <a:r>
              <a:rPr lang="es-ES_tradnl" sz="2400" noProof="0" dirty="0"/>
              <a:t>al destinatario </a:t>
            </a:r>
            <a:r>
              <a:rPr lang="es-ES_tradnl" sz="2400" b="1" noProof="0" dirty="0">
                <a:solidFill>
                  <a:srgbClr val="FFFF00"/>
                </a:solidFill>
              </a:rPr>
              <a:t>opuesto a cualquier forma de manipulación</a:t>
            </a:r>
            <a:r>
              <a:rPr lang="es-ES_tradnl" sz="2400" noProof="0" dirty="0"/>
              <a:t>, ayudándolo/a explorar y expresar su proyecto de vida, reconociendo los pasos dados en esa dirección y los aspectos que aún faltan en su construcción personal según el designio de Dios.</a:t>
            </a:r>
          </a:p>
        </p:txBody>
      </p:sp>
      <p:pic>
        <p:nvPicPr>
          <p:cNvPr id="6146" name="Picture 2" descr="Manipolazione – Umberto Santucci">
            <a:extLst>
              <a:ext uri="{FF2B5EF4-FFF2-40B4-BE49-F238E27FC236}">
                <a16:creationId xmlns:a16="http://schemas.microsoft.com/office/drawing/2014/main" id="{E73BE909-6C7B-C041-AC14-784B8382FA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8022" y="-8731"/>
            <a:ext cx="5562053" cy="6866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69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63"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265" name="Group 26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66"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67"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8"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9"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7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1"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2"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3"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4"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5"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6"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7"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8"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9"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0"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1"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2"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3"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4"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5"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6"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9"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95"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07"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4"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21" name="Group 320">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22" name="Rectangle 321">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3"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grpSp>
        <p:nvGrpSpPr>
          <p:cNvPr id="325" name="Group 324">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326"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7"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30"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9"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0"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1"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2"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3"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4"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5"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6"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7"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8"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9"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0"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1"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2"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3"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4"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55"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6"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7"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8"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9"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0"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1"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2"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3"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4"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5"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6"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67"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8"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9"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0"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1"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2"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3"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4"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5"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6"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7"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8"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9"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81" name="Group 380">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382"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3"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4"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5"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6"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7"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8"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9"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0"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1"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pic>
        <p:nvPicPr>
          <p:cNvPr id="7170" name="Picture 2" descr="E&amp;#39; estorsione la firma di contratti sotto ricatto">
            <a:extLst>
              <a:ext uri="{FF2B5EF4-FFF2-40B4-BE49-F238E27FC236}">
                <a16:creationId xmlns:a16="http://schemas.microsoft.com/office/drawing/2014/main" id="{12DC02E4-0CB6-B44C-BC97-D6100F0879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511" t="311" r="-30511" b="-311"/>
          <a:stretch/>
        </p:blipFill>
        <p:spPr bwMode="auto">
          <a:xfrm>
            <a:off x="-9525" y="-10317"/>
            <a:ext cx="9222317" cy="6916738"/>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17D67BEC-7629-1442-9B55-D3E8DFCD7BC7}"/>
              </a:ext>
            </a:extLst>
          </p:cNvPr>
          <p:cNvSpPr>
            <a:spLocks noGrp="1"/>
          </p:cNvSpPr>
          <p:nvPr>
            <p:ph type="title"/>
          </p:nvPr>
        </p:nvSpPr>
        <p:spPr>
          <a:xfrm>
            <a:off x="3381375" y="1058"/>
            <a:ext cx="8788929" cy="6916738"/>
          </a:xfrm>
          <a:solidFill>
            <a:schemeClr val="accent4">
              <a:lumMod val="50000"/>
            </a:schemeClr>
          </a:solidFill>
        </p:spPr>
        <p:txBody>
          <a:bodyPr vert="horz" lIns="91440" tIns="45720" rIns="91440" bIns="45720" rtlCol="0" anchor="ctr">
            <a:noAutofit/>
          </a:bodyPr>
          <a:lstStyle/>
          <a:p>
            <a:r>
              <a:rPr lang="es-ES_tradnl" sz="2000" noProof="0" dirty="0"/>
              <a:t>Art. 10: En su servicio, el animador-formador-vocacional adopta </a:t>
            </a:r>
            <a:r>
              <a:rPr lang="es-ES_tradnl" sz="2000" b="1" noProof="0" dirty="0">
                <a:solidFill>
                  <a:srgbClr val="FFFF00"/>
                </a:solidFill>
              </a:rPr>
              <a:t>conductas no perjudiciales para las personas </a:t>
            </a:r>
            <a:r>
              <a:rPr lang="es-ES_tradnl" sz="2000" noProof="0" dirty="0"/>
              <a:t>con las que trata profesionalmente, y no utiliza su función y sus herramientas profesionales para asegurar a sí mismo o a otros cualquier ventaja indebida; </a:t>
            </a:r>
            <a:r>
              <a:rPr lang="es-ES_tradnl" sz="2000" b="1" noProof="0" dirty="0">
                <a:solidFill>
                  <a:srgbClr val="FFFF00"/>
                </a:solidFill>
              </a:rPr>
              <a:t>su acción es transparente y abierta</a:t>
            </a:r>
            <a:r>
              <a:rPr lang="es-ES_tradnl" sz="2000" noProof="0" dirty="0"/>
              <a:t>. </a:t>
            </a:r>
            <a:br>
              <a:rPr lang="es-ES_tradnl" sz="2000" noProof="0" dirty="0"/>
            </a:br>
            <a:r>
              <a:rPr lang="es-ES_tradnl" sz="2000" noProof="0" dirty="0"/>
              <a:t>i.	En el </a:t>
            </a:r>
            <a:r>
              <a:rPr lang="es-ES_tradnl" sz="2000" b="1" noProof="0" dirty="0">
                <a:solidFill>
                  <a:srgbClr val="FFFF00"/>
                </a:solidFill>
              </a:rPr>
              <a:t>momento inicial </a:t>
            </a:r>
            <a:r>
              <a:rPr lang="es-ES_tradnl" sz="2000" noProof="0" dirty="0"/>
              <a:t>de cualquier relación de ayuda, proporciona al individuo, al grupo, a la institución o comunidad, ya sean usuarios o responsables, la información sobre sus servicios de forma sencilla y comprensible, indicando sus finalidades y modalidades, en particular, su obligación de secreto y confidencialidad. </a:t>
            </a:r>
            <a:br>
              <a:rPr lang="es-ES_tradnl" sz="2000" noProof="0" dirty="0"/>
            </a:br>
            <a:r>
              <a:rPr lang="es-ES_tradnl" sz="2000" noProof="0" dirty="0"/>
              <a:t>ii.	En los casos de menores o personas confiadas al animador-formador-vocacional por la legislación civil, la formalización del servicio podrá requerir la elaboración de un </a:t>
            </a:r>
            <a:r>
              <a:rPr lang="es-ES_tradnl" sz="2000" b="1" noProof="0" dirty="0">
                <a:solidFill>
                  <a:srgbClr val="FFFF00"/>
                </a:solidFill>
              </a:rPr>
              <a:t>consentimiento informado </a:t>
            </a:r>
            <a:r>
              <a:rPr lang="es-ES_tradnl" sz="2000" noProof="0" dirty="0"/>
              <a:t>por parte de quien tenga la responsabilidad de la persona indicando el objeto, el método y el tiempo de la intervención. </a:t>
            </a:r>
            <a:br>
              <a:rPr lang="es-ES_tradnl" sz="2000" noProof="0" dirty="0"/>
            </a:br>
            <a:r>
              <a:rPr lang="es-ES_tradnl" sz="2000" noProof="0" dirty="0"/>
              <a:t>iii.	Con su servicio ayuda a que </a:t>
            </a:r>
            <a:r>
              <a:rPr lang="es-ES_tradnl" sz="2000" b="1" noProof="0" dirty="0">
                <a:solidFill>
                  <a:srgbClr val="FFFF00"/>
                </a:solidFill>
              </a:rPr>
              <a:t>cada uno se conozca ante todo a sí mismo</a:t>
            </a:r>
            <a:r>
              <a:rPr lang="es-ES_tradnl" sz="2000" noProof="0" dirty="0"/>
              <a:t>, sus propias actitudes e inclinaciones, el mundo del trabajo y las profesiones, permitiéndole elegir el proyecto de vida y, junto a los educadores, la mejor forma de hacerlo realidad. </a:t>
            </a:r>
            <a:br>
              <a:rPr lang="es-ES_tradnl" sz="2000" noProof="0" dirty="0"/>
            </a:br>
            <a:r>
              <a:rPr lang="es-ES_tradnl" sz="2000" noProof="0" dirty="0"/>
              <a:t>iv.	Cualquier </a:t>
            </a:r>
            <a:r>
              <a:rPr lang="es-ES_tradnl" sz="2000" b="1" noProof="0" dirty="0">
                <a:solidFill>
                  <a:srgbClr val="FFFF00"/>
                </a:solidFill>
              </a:rPr>
              <a:t>comunicación de su trabajo a Instituciones o clientes interesados se realizará únicamente de acuerdo y con el consentimiento del sujeto</a:t>
            </a:r>
            <a:r>
              <a:rPr lang="es-ES_tradnl" sz="2000" noProof="0" dirty="0"/>
              <a:t>; para los informes escritos de carácter evaluativo, excepto en el caso de solicitudes de la autoridad judicial, se acordarán con el sujeto, recordando que la escritura tiende a cristalizar, mientras que </a:t>
            </a:r>
            <a:r>
              <a:rPr lang="es-ES_tradnl" sz="2000" b="1" noProof="0" dirty="0">
                <a:solidFill>
                  <a:srgbClr val="FFFF00"/>
                </a:solidFill>
              </a:rPr>
              <a:t>la relación de ayuda tiene como objetivo dinamizar y transformar la situación existente</a:t>
            </a:r>
            <a:r>
              <a:rPr lang="es-ES_tradnl" sz="2000" noProof="0" dirty="0"/>
              <a:t>. </a:t>
            </a:r>
          </a:p>
        </p:txBody>
      </p:sp>
    </p:spTree>
    <p:extLst>
      <p:ext uri="{BB962C8B-B14F-4D97-AF65-F5344CB8AC3E}">
        <p14:creationId xmlns:p14="http://schemas.microsoft.com/office/powerpoint/2010/main" val="88362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63"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265" name="Group 26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66"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67"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8"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9"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7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1"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2"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3"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4"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5"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6"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7"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8"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9"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0"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1"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2"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3"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4"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5"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6"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9"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95"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07"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4"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21" name="Group 320">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22" name="Rectangle 321">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3"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grpSp>
        <p:nvGrpSpPr>
          <p:cNvPr id="325" name="Group 324">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326"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7"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30"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9"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0"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1"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2"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3"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4"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5"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6"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7"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8"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9"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0"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1"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2"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3"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4"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55"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6"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7"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8"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9"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0"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1"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2"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3"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4"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5"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6"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67"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8"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9"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0"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1"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2"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3"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4"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5"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6"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7"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8"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9"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81" name="Group 380">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382"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3"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4"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5"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6"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7"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8"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9"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0"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1"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
        <p:nvSpPr>
          <p:cNvPr id="2" name="Titolo 1">
            <a:extLst>
              <a:ext uri="{FF2B5EF4-FFF2-40B4-BE49-F238E27FC236}">
                <a16:creationId xmlns:a16="http://schemas.microsoft.com/office/drawing/2014/main" id="{17D67BEC-7629-1442-9B55-D3E8DFCD7BC7}"/>
              </a:ext>
            </a:extLst>
          </p:cNvPr>
          <p:cNvSpPr>
            <a:spLocks noGrp="1"/>
          </p:cNvSpPr>
          <p:nvPr>
            <p:ph type="title"/>
          </p:nvPr>
        </p:nvSpPr>
        <p:spPr>
          <a:xfrm>
            <a:off x="1297304" y="9525"/>
            <a:ext cx="9801225" cy="6858000"/>
          </a:xfrm>
          <a:solidFill>
            <a:schemeClr val="bg1">
              <a:lumMod val="75000"/>
              <a:lumOff val="25000"/>
            </a:schemeClr>
          </a:solidFill>
        </p:spPr>
        <p:txBody>
          <a:bodyPr vert="horz" lIns="91440" tIns="45720" rIns="91440" bIns="45720" rtlCol="0" anchor="ctr">
            <a:noAutofit/>
          </a:bodyPr>
          <a:lstStyle/>
          <a:p>
            <a:r>
              <a:rPr lang="es-ES_tradnl" sz="2000" b="1" noProof="0" dirty="0"/>
              <a:t>Art. 11: El animador-formador-vocacional está estrictamente obligado al </a:t>
            </a:r>
            <a:r>
              <a:rPr lang="es-ES_tradnl" sz="2000" noProof="0" dirty="0">
                <a:solidFill>
                  <a:srgbClr val="FFFF00"/>
                </a:solidFill>
              </a:rPr>
              <a:t>secreto profesional</a:t>
            </a:r>
            <a:r>
              <a:rPr lang="es-ES_tradnl" sz="2000" b="1" noProof="0" dirty="0"/>
              <a:t> y a las normativas locales e internacionales en materia de </a:t>
            </a:r>
            <a:r>
              <a:rPr lang="es-ES_tradnl" sz="2000" b="1" noProof="0" dirty="0">
                <a:solidFill>
                  <a:srgbClr val="FFFF00"/>
                </a:solidFill>
              </a:rPr>
              <a:t>privacidad</a:t>
            </a:r>
            <a:r>
              <a:rPr lang="es-ES_tradnl" sz="2000" b="1" noProof="0" dirty="0"/>
              <a:t> y respeto a la fama e intimidad de las personas, por lo que en absoluto debe revelar información adquirida en razón de su </a:t>
            </a:r>
            <a:r>
              <a:rPr lang="es-ES_tradnl" sz="2000" b="1" noProof="0" dirty="0">
                <a:solidFill>
                  <a:srgbClr val="FFFF00"/>
                </a:solidFill>
              </a:rPr>
              <a:t>relación educativo-formativa</a:t>
            </a:r>
            <a:r>
              <a:rPr lang="es-ES_tradnl" sz="2000" b="1" noProof="0" dirty="0"/>
              <a:t> o sobre los servicios profesionales realizados o previstos, salvo en el caso de tener que dar testimonio, en presencia de consentimiento válido y demostrable del destinatario de su prestación. En todo caso, debe considerar seriamente la conveniencia de hacer uso de esta posibilidad, considerando primordial la </a:t>
            </a:r>
            <a:r>
              <a:rPr lang="es-ES_tradnl" sz="2000" b="1" noProof="0" dirty="0">
                <a:solidFill>
                  <a:srgbClr val="FFFF00"/>
                </a:solidFill>
              </a:rPr>
              <a:t>protección del sujeto</a:t>
            </a:r>
            <a:r>
              <a:rPr lang="es-ES_tradnl" sz="2000" b="1" noProof="0" dirty="0"/>
              <a:t>. </a:t>
            </a:r>
            <a:br>
              <a:rPr lang="es-ES_tradnl" sz="2000" b="1" noProof="0" dirty="0"/>
            </a:br>
            <a:r>
              <a:rPr lang="es-ES_tradnl" sz="2000" b="1" noProof="0" dirty="0"/>
              <a:t>i.	En el caso de </a:t>
            </a:r>
            <a:r>
              <a:rPr lang="es-ES_tradnl" sz="2000" b="1" noProof="0" dirty="0">
                <a:solidFill>
                  <a:srgbClr val="FFFF00"/>
                </a:solidFill>
              </a:rPr>
              <a:t>colaboración profesional </a:t>
            </a:r>
            <a:r>
              <a:rPr lang="es-ES_tradnl" sz="2000" b="1" noProof="0" dirty="0"/>
              <a:t>con otros sujetos igualmente obligados al secreto, solo podrá compartir la información estrictamente necesaria para el tipo de colaboración. </a:t>
            </a:r>
            <a:br>
              <a:rPr lang="es-ES_tradnl" sz="2000" b="1" noProof="0" dirty="0"/>
            </a:br>
            <a:r>
              <a:rPr lang="es-ES_tradnl" sz="2000" b="1" noProof="0" dirty="0"/>
              <a:t>ii.	En las comunicaciones científicas de su profesionalismo, debe salvaguardar siempre el </a:t>
            </a:r>
            <a:r>
              <a:rPr lang="es-ES_tradnl" sz="2000" b="1" noProof="0" dirty="0">
                <a:solidFill>
                  <a:srgbClr val="FFFF00"/>
                </a:solidFill>
              </a:rPr>
              <a:t>anonimato del destinatario </a:t>
            </a:r>
            <a:r>
              <a:rPr lang="es-ES_tradnl" sz="2000" b="1" noProof="0" dirty="0"/>
              <a:t>de su servicio. </a:t>
            </a:r>
            <a:br>
              <a:rPr lang="es-ES_tradnl" sz="2000" b="1" noProof="0" dirty="0"/>
            </a:br>
            <a:r>
              <a:rPr lang="es-ES_tradnl" sz="2000" b="1" noProof="0" dirty="0"/>
              <a:t>iii.	Sus notas, escritos o grabaciones - que deben contar siempre con el </a:t>
            </a:r>
            <a:r>
              <a:rPr lang="es-ES_tradnl" sz="2000" b="1" noProof="0" dirty="0">
                <a:solidFill>
                  <a:srgbClr val="FFFF00"/>
                </a:solidFill>
              </a:rPr>
              <a:t>consentimiento del sujeto y/o de su responsable </a:t>
            </a:r>
            <a:r>
              <a:rPr lang="es-ES_tradnl" sz="2000" b="1" noProof="0" dirty="0"/>
              <a:t>-, deben guardarse con medidas de seguridad y secreto y por períodos acordes con la trayectoria vocacional de la persona. </a:t>
            </a:r>
            <a:br>
              <a:rPr lang="es-ES_tradnl" sz="2000" b="1" noProof="0" dirty="0"/>
            </a:br>
            <a:r>
              <a:rPr lang="es-ES_tradnl" sz="2000" b="1" noProof="0" dirty="0"/>
              <a:t>iv.	En función del discernimiento comunitario o en el escrutinio de derecho </a:t>
            </a:r>
            <a:r>
              <a:rPr lang="es-ES_tradnl" sz="2000" b="1" noProof="0" dirty="0">
                <a:solidFill>
                  <a:srgbClr val="FFFF00"/>
                </a:solidFill>
              </a:rPr>
              <a:t>no puede utilizar contenidos del foro interno</a:t>
            </a:r>
            <a:r>
              <a:rPr lang="es-ES_tradnl" sz="2000" b="1" noProof="0" dirty="0"/>
              <a:t>. </a:t>
            </a:r>
            <a:br>
              <a:rPr lang="es-ES_tradnl" sz="2000" b="1" noProof="0" dirty="0"/>
            </a:br>
            <a:r>
              <a:rPr lang="es-ES_tradnl" sz="2000" b="1" noProof="0" dirty="0"/>
              <a:t>v.	El animador-formador vocacional debe garantizar </a:t>
            </a:r>
            <a:r>
              <a:rPr lang="es-ES_tradnl" sz="2000" b="1" noProof="0" dirty="0">
                <a:solidFill>
                  <a:srgbClr val="FFFF00"/>
                </a:solidFill>
              </a:rPr>
              <a:t>la protección del derecho a la buena reputación y la confidencialidad </a:t>
            </a:r>
            <a:r>
              <a:rPr lang="es-ES_tradnl" sz="2000" b="1" noProof="0" dirty="0"/>
              <a:t>de los destinatarios y colegas del sector. </a:t>
            </a:r>
            <a:br>
              <a:rPr lang="es-ES_tradnl" sz="2000" b="1" noProof="0" dirty="0"/>
            </a:br>
            <a:r>
              <a:rPr lang="es-ES_tradnl" sz="2000" b="1" noProof="0" dirty="0"/>
              <a:t>vi.	El animador-formador-vocacional estando en una posición de poder con respecto a la persona que se le confía, por el principio de justicia, está obligado a aplicar el </a:t>
            </a:r>
            <a:r>
              <a:rPr lang="es-ES_tradnl" sz="2000" b="1" noProof="0" dirty="0">
                <a:solidFill>
                  <a:srgbClr val="FFFF00"/>
                </a:solidFill>
              </a:rPr>
              <a:t>principio de beneficencia y no maleficencia </a:t>
            </a:r>
            <a:r>
              <a:rPr lang="es-ES_tradnl" sz="2000" b="1" noProof="0" dirty="0"/>
              <a:t>hacia el sujeto en situación de vulnerabilidad. </a:t>
            </a:r>
            <a:endParaRPr lang="es-ES_tradnl" sz="2000" noProof="0" dirty="0"/>
          </a:p>
        </p:txBody>
      </p:sp>
    </p:spTree>
    <p:extLst>
      <p:ext uri="{BB962C8B-B14F-4D97-AF65-F5344CB8AC3E}">
        <p14:creationId xmlns:p14="http://schemas.microsoft.com/office/powerpoint/2010/main" val="103514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63"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265" name="Group 26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66"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67"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8"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9"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7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1"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2"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3"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4"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5"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6"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7"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8"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9"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0"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1"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2"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3"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4"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5"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6"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9"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95"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07"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4"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21" name="Group 320">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22" name="Rectangle 321">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3"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grpSp>
        <p:nvGrpSpPr>
          <p:cNvPr id="325" name="Group 324">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326"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7"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30"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9"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0"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1"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2"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3"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4"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5"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6"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7"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8"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9"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0"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1"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2"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3"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4"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55"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6"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7"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8"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9"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0"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1"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2"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3"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4"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5"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6"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67"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8"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9"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0"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1"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2"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3"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4"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5"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6"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7"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8"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9"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81" name="Group 380">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382"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3"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4"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5"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6"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7"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8"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9"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0"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1"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
        <p:nvSpPr>
          <p:cNvPr id="2" name="Titolo 1">
            <a:extLst>
              <a:ext uri="{FF2B5EF4-FFF2-40B4-BE49-F238E27FC236}">
                <a16:creationId xmlns:a16="http://schemas.microsoft.com/office/drawing/2014/main" id="{17D67BEC-7629-1442-9B55-D3E8DFCD7BC7}"/>
              </a:ext>
            </a:extLst>
          </p:cNvPr>
          <p:cNvSpPr>
            <a:spLocks noGrp="1"/>
          </p:cNvSpPr>
          <p:nvPr>
            <p:ph type="title"/>
          </p:nvPr>
        </p:nvSpPr>
        <p:spPr>
          <a:xfrm>
            <a:off x="5039562" y="9524"/>
            <a:ext cx="7157201" cy="6857990"/>
          </a:xfrm>
          <a:solidFill>
            <a:srgbClr val="FF2600"/>
          </a:solidFill>
        </p:spPr>
        <p:txBody>
          <a:bodyPr vert="horz" lIns="91440" tIns="45720" rIns="91440" bIns="45720" rtlCol="0" anchor="ctr">
            <a:noAutofit/>
          </a:bodyPr>
          <a:lstStyle/>
          <a:p>
            <a:r>
              <a:rPr lang="es-ES_tradnl" sz="2400" b="1" noProof="0" dirty="0"/>
              <a:t>Art. 12: </a:t>
            </a:r>
            <a:r>
              <a:rPr lang="es-ES_tradnl" sz="2400" b="1" noProof="0" dirty="0">
                <a:solidFill>
                  <a:srgbClr val="FFFF00"/>
                </a:solidFill>
              </a:rPr>
              <a:t>Cesa la obligación del secreto profesional en los casos de menores </a:t>
            </a:r>
            <a:r>
              <a:rPr lang="es-ES_tradnl" sz="2400" b="1" noProof="0" dirty="0"/>
              <a:t>con situaciones de maltrato, abuso, violencia, incitación al delito, uso de estupefacientes o sustancias psicotrópicas, explotación por terceros, el animador-formador-vocacional puede decidir intervenir para oponerse o denunciarlo aun cuando el menor consienta, etc. En el interés prevalente del menor, el animador-formador-vocacional asume su responsabilidad ante la ley, señala la situación a quien ejercita la potestad de padre o tutor y </a:t>
            </a:r>
            <a:r>
              <a:rPr lang="es-ES_tradnl" sz="2400" b="1" noProof="0" dirty="0">
                <a:solidFill>
                  <a:srgbClr val="FFFF00"/>
                </a:solidFill>
              </a:rPr>
              <a:t>en caso de descuido o complicidad</a:t>
            </a:r>
            <a:r>
              <a:rPr lang="es-ES_tradnl" sz="2400" b="1" noProof="0" dirty="0"/>
              <a:t> del mismo, a la autoridad competente. </a:t>
            </a:r>
            <a:endParaRPr lang="es-ES_tradnl" sz="2400" noProof="0" dirty="0"/>
          </a:p>
        </p:txBody>
      </p:sp>
      <p:pic>
        <p:nvPicPr>
          <p:cNvPr id="8194" name="Picture 2" descr="El Secreto Profesional en el Ámbito Sanitario">
            <a:extLst>
              <a:ext uri="{FF2B5EF4-FFF2-40B4-BE49-F238E27FC236}">
                <a16:creationId xmlns:a16="http://schemas.microsoft.com/office/drawing/2014/main" id="{14A8605B-11A6-064C-9470-6DE70176DA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 y="16668"/>
            <a:ext cx="4594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90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63"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265" name="Group 26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66"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67"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8"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9"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7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1"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2"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3"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4"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5"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6"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7"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8"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9"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0"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1"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2"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3"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4"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5"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6"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9"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95"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07"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4"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21" name="Group 320">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22" name="Rectangle 321">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3"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grpSp>
        <p:nvGrpSpPr>
          <p:cNvPr id="325" name="Group 324">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326"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7"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30"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9"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0"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1"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2"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3"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4"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5"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6"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7"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8"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9"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0"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1"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2"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3"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4"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55"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6"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7"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8"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9"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0"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1"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2"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3"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4"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5"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6"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67"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8"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9"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0"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1"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2"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3"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4"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5"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6"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7"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8"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9"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81" name="Group 380">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382"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3"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4"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5"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6"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7"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8"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9"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0"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1"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
        <p:nvSpPr>
          <p:cNvPr id="2" name="Titolo 1">
            <a:extLst>
              <a:ext uri="{FF2B5EF4-FFF2-40B4-BE49-F238E27FC236}">
                <a16:creationId xmlns:a16="http://schemas.microsoft.com/office/drawing/2014/main" id="{17D67BEC-7629-1442-9B55-D3E8DFCD7BC7}"/>
              </a:ext>
            </a:extLst>
          </p:cNvPr>
          <p:cNvSpPr>
            <a:spLocks noGrp="1"/>
          </p:cNvSpPr>
          <p:nvPr>
            <p:ph type="title"/>
          </p:nvPr>
        </p:nvSpPr>
        <p:spPr>
          <a:xfrm>
            <a:off x="-14520" y="-19040"/>
            <a:ext cx="7566776" cy="6857990"/>
          </a:xfrm>
          <a:solidFill>
            <a:srgbClr val="941100"/>
          </a:solidFill>
        </p:spPr>
        <p:txBody>
          <a:bodyPr vert="horz" lIns="91440" tIns="45720" rIns="91440" bIns="45720" rtlCol="0" anchor="ctr">
            <a:noAutofit/>
          </a:bodyPr>
          <a:lstStyle/>
          <a:p>
            <a:r>
              <a:rPr lang="es-ES_tradnl" sz="2000" b="1" noProof="0" dirty="0"/>
              <a:t>Art. 13: Su </a:t>
            </a:r>
            <a:r>
              <a:rPr lang="es-ES_tradnl" sz="2000" b="1" noProof="0" dirty="0">
                <a:solidFill>
                  <a:srgbClr val="FFFF00"/>
                </a:solidFill>
              </a:rPr>
              <a:t>experiencia de alteridad</a:t>
            </a:r>
            <a:r>
              <a:rPr lang="es-ES_tradnl" sz="2000" b="1" noProof="0" dirty="0"/>
              <a:t> hacia la persona ayudada coloca en primer lugar el bien y el desarrollo del otro, y vive un estilo relacional análogo al modelo de </a:t>
            </a:r>
            <a:r>
              <a:rPr lang="es-ES_tradnl" sz="2000" b="1" noProof="0" dirty="0">
                <a:solidFill>
                  <a:srgbClr val="FFFF00"/>
                </a:solidFill>
              </a:rPr>
              <a:t>relaciones interpersonales que son fuente de vida en la vida cotidiana</a:t>
            </a:r>
            <a:r>
              <a:rPr lang="es-ES_tradnl" sz="2000" b="1" noProof="0" dirty="0"/>
              <a:t>. Por tanto, asume las actitudes fundamentales de paternidad-maternidad, hermandad, amistad, formación y mediación respecto de los diversos círculos de relación del sujeto o del grupo, sin quedar jamás reducido a una sola de estas formas. </a:t>
            </a:r>
            <a:br>
              <a:rPr lang="es-ES_tradnl" sz="2000" b="1" noProof="0" dirty="0"/>
            </a:br>
            <a:r>
              <a:rPr lang="es-ES_tradnl" sz="2000" b="1" noProof="0" dirty="0"/>
              <a:t>i.	En toda circunstancia, </a:t>
            </a:r>
            <a:r>
              <a:rPr lang="es-ES_tradnl" sz="2000" b="1" noProof="0" dirty="0">
                <a:solidFill>
                  <a:srgbClr val="FFD579"/>
                </a:solidFill>
              </a:rPr>
              <a:t>e</a:t>
            </a:r>
            <a:r>
              <a:rPr lang="es-ES_tradnl" sz="2000" b="1" noProof="0" dirty="0">
                <a:solidFill>
                  <a:srgbClr val="FFFF00"/>
                </a:solidFill>
              </a:rPr>
              <a:t>vita la mezcla o promiscuidad entre su rol profesional y otros aspectos de su vida privada </a:t>
            </a:r>
            <a:r>
              <a:rPr lang="es-ES_tradnl" sz="2000" b="1" noProof="0" dirty="0"/>
              <a:t>que puedan causar daño a sí mismo, a la otra persona o a la imagen social de su profesión. </a:t>
            </a:r>
            <a:br>
              <a:rPr lang="es-ES_tradnl" sz="2000" b="1" noProof="0" dirty="0"/>
            </a:br>
            <a:r>
              <a:rPr lang="es-ES_tradnl" sz="2000" b="1" noProof="0" dirty="0"/>
              <a:t>ii.	En caso de </a:t>
            </a:r>
            <a:r>
              <a:rPr lang="es-ES_tradnl" sz="2000" b="1" noProof="0" dirty="0">
                <a:solidFill>
                  <a:srgbClr val="FFFF00"/>
                </a:solidFill>
              </a:rPr>
              <a:t>conflicto de intereses </a:t>
            </a:r>
            <a:r>
              <a:rPr lang="es-ES_tradnl" sz="2000" b="1" noProof="0" dirty="0"/>
              <a:t>entre el sujeto y la institución en la que actúa el animador-formador-vocacional, se le exige precisar los términos de las responsabilidades mutuas y sus vínculos profesionales. </a:t>
            </a:r>
            <a:br>
              <a:rPr lang="es-ES_tradnl" sz="2000" b="1" noProof="0" dirty="0"/>
            </a:br>
            <a:r>
              <a:rPr lang="es-ES_tradnl" sz="2000" b="1" noProof="0" dirty="0"/>
              <a:t>iii.	En el caso de servicios a solicitud de </a:t>
            </a:r>
            <a:r>
              <a:rPr lang="es-ES_tradnl" sz="2000" b="1" noProof="0" dirty="0">
                <a:solidFill>
                  <a:srgbClr val="FFFF00"/>
                </a:solidFill>
              </a:rPr>
              <a:t>un responsable distinto del destinatario de los mismos</a:t>
            </a:r>
            <a:r>
              <a:rPr lang="es-ES_tradnl" sz="2000" b="1" noProof="0" dirty="0"/>
              <a:t>, se requiere que él aclare la naturaleza y finalidad de su intervención; en caso de conflicto, se le exige que proteja a la persona o grupo al que sirve con carácter prioritario. </a:t>
            </a:r>
          </a:p>
        </p:txBody>
      </p:sp>
      <p:pic>
        <p:nvPicPr>
          <p:cNvPr id="5" name="Immagine 4">
            <a:extLst>
              <a:ext uri="{FF2B5EF4-FFF2-40B4-BE49-F238E27FC236}">
                <a16:creationId xmlns:a16="http://schemas.microsoft.com/office/drawing/2014/main" id="{E976CF47-50F2-DD43-9CCA-D9F98B3EA31F}"/>
              </a:ext>
            </a:extLst>
          </p:cNvPr>
          <p:cNvPicPr>
            <a:picLocks noChangeAspect="1"/>
          </p:cNvPicPr>
          <p:nvPr/>
        </p:nvPicPr>
        <p:blipFill rotWithShape="1">
          <a:blip r:embed="rId5"/>
          <a:srcRect l="28024" t="-379" r="27472" b="658"/>
          <a:stretch/>
        </p:blipFill>
        <p:spPr>
          <a:xfrm>
            <a:off x="7595119" y="-6976"/>
            <a:ext cx="4611169" cy="6845926"/>
          </a:xfrm>
          <a:prstGeom prst="rect">
            <a:avLst/>
          </a:prstGeom>
        </p:spPr>
      </p:pic>
    </p:spTree>
    <p:extLst>
      <p:ext uri="{BB962C8B-B14F-4D97-AF65-F5344CB8AC3E}">
        <p14:creationId xmlns:p14="http://schemas.microsoft.com/office/powerpoint/2010/main" val="111377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63"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265" name="Group 26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66"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67"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8"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9"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7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1"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2"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3"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4"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5"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6"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7"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8"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9"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0"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1"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2"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3"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4"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5"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6"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9"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95"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07"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4"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21" name="Group 320">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22" name="Rectangle 321">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3"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grpSp>
        <p:nvGrpSpPr>
          <p:cNvPr id="325" name="Group 324">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326"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7"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30"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9"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0"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1"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2"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3"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4"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5"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6"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7"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8"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9"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0"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1"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2"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3"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4"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55"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6"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7"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8"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9"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0"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1"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2"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3"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4"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5"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6"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67"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8"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9"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0"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1"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2"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3"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4"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5"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6"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7"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8"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9"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81" name="Group 380">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382"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3"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4"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5"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6"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7"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8"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9"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0"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1"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
        <p:nvSpPr>
          <p:cNvPr id="2" name="Titolo 1">
            <a:extLst>
              <a:ext uri="{FF2B5EF4-FFF2-40B4-BE49-F238E27FC236}">
                <a16:creationId xmlns:a16="http://schemas.microsoft.com/office/drawing/2014/main" id="{17D67BEC-7629-1442-9B55-D3E8DFCD7BC7}"/>
              </a:ext>
            </a:extLst>
          </p:cNvPr>
          <p:cNvSpPr>
            <a:spLocks noGrp="1"/>
          </p:cNvSpPr>
          <p:nvPr>
            <p:ph type="title"/>
          </p:nvPr>
        </p:nvSpPr>
        <p:spPr>
          <a:xfrm>
            <a:off x="4019325" y="9525"/>
            <a:ext cx="8177438" cy="6857990"/>
          </a:xfrm>
          <a:solidFill>
            <a:schemeClr val="accent3">
              <a:lumMod val="50000"/>
            </a:schemeClr>
          </a:solidFill>
        </p:spPr>
        <p:txBody>
          <a:bodyPr vert="horz" lIns="91440" tIns="45720" rIns="91440" bIns="45720" rtlCol="0" anchor="ctr">
            <a:noAutofit/>
          </a:bodyPr>
          <a:lstStyle/>
          <a:p>
            <a:pPr lvl="0"/>
            <a:br>
              <a:rPr lang="es-ES_tradnl" sz="2000" b="1" noProof="0" dirty="0"/>
            </a:br>
            <a:r>
              <a:rPr lang="es-ES_tradnl" sz="2000" b="1" noProof="0" dirty="0"/>
              <a:t>2.	La Institución </a:t>
            </a:r>
            <a:br>
              <a:rPr lang="es-ES_tradnl" sz="2000" b="1" noProof="0" dirty="0"/>
            </a:br>
            <a:br>
              <a:rPr lang="es-ES_tradnl" sz="2000" b="1" noProof="0" dirty="0"/>
            </a:br>
            <a:r>
              <a:rPr lang="es-ES_tradnl" sz="2000" b="1" noProof="0" dirty="0"/>
              <a:t> Art. 14: El animador-formador-vocacional actúa, según su estado de vida o vocación específica, en nombre y por cuenta de la comunidad a la que pertenece, en la comunión de la Iglesia católica</a:t>
            </a:r>
            <a:r>
              <a:rPr lang="es-ES_tradnl" sz="2000" b="1" noProof="0" dirty="0">
                <a:solidFill>
                  <a:srgbClr val="FFFF00"/>
                </a:solidFill>
              </a:rPr>
              <a:t>. Es su deber conocer el "evangelio de la vocación"</a:t>
            </a:r>
            <a:r>
              <a:rPr lang="es-ES_tradnl" sz="2000" b="1" noProof="0" dirty="0"/>
              <a:t>, la Tradición eclesial fundamental en cuanto al cuidado de las vocaciones, las indicaciones y normas de la comunidad eclesial y los documentos magisteriales, especialmente los relativos a su campo de trabajo, y las orientaciones del ámbito institucional de su esfera de pertenencia inmediata. </a:t>
            </a:r>
            <a:br>
              <a:rPr lang="es-ES_tradnl" sz="2000" b="1" noProof="0" dirty="0"/>
            </a:br>
            <a:br>
              <a:rPr lang="es-ES_tradnl" sz="2000" b="1" noProof="0" dirty="0"/>
            </a:br>
            <a:r>
              <a:rPr lang="es-ES_tradnl" sz="2000" b="1" noProof="0" dirty="0"/>
              <a:t>Art. 15: El animador-formador vocacional sigue las </a:t>
            </a:r>
            <a:r>
              <a:rPr lang="es-ES_tradnl" sz="2000" b="1" noProof="0" dirty="0">
                <a:solidFill>
                  <a:srgbClr val="FFFF00"/>
                </a:solidFill>
              </a:rPr>
              <a:t>disposiciones y directivas de los distintos niveles de responsabilidad y gobierno eclesial en el cuidado de las vocaciones</a:t>
            </a:r>
            <a:r>
              <a:rPr lang="es-ES_tradnl" sz="2000" b="1" noProof="0" dirty="0"/>
              <a:t>: a nivel universal, la guía del Sumo Pontífice y de los </a:t>
            </a:r>
            <a:r>
              <a:rPr lang="es-ES_tradnl" sz="2000" b="1" noProof="0" dirty="0" err="1"/>
              <a:t>Dicasterios</a:t>
            </a:r>
            <a:r>
              <a:rPr lang="es-ES_tradnl" sz="2000" b="1" noProof="0" dirty="0"/>
              <a:t> Vaticanos interesados en el sector, especialmente las sugerencias e instrucciones de la Pontificia Sociedad Vocacional; a nivel continental, los Congresos continentales y las indicaciones de los órganos pertinentes; a nivel de la Iglesia particular, las organizaciones y reglamentos de las Oficinas Vocacionales Nacionales [y / o Regionales]; a nivel de la Iglesia local o diocesana, la voz del Obispo y Pastor diocesano, y las iniciativas del Centro Diocesano de Vocaciones); y a nivel territorial la colaboración, la sintonía y el diálogo con las organizaciones parroquiales). </a:t>
            </a:r>
            <a:br>
              <a:rPr lang="es-ES_tradnl" sz="2000" b="1" noProof="0" dirty="0"/>
            </a:br>
            <a:endParaRPr lang="es-ES_tradnl" sz="2000" b="1" noProof="0" dirty="0"/>
          </a:p>
        </p:txBody>
      </p:sp>
      <p:pic>
        <p:nvPicPr>
          <p:cNvPr id="10242" name="Picture 2" descr="descubre tu vocación con 5 preguntas">
            <a:extLst>
              <a:ext uri="{FF2B5EF4-FFF2-40B4-BE49-F238E27FC236}">
                <a16:creationId xmlns:a16="http://schemas.microsoft.com/office/drawing/2014/main" id="{3E3F6741-2BE6-FD4D-8EFF-E520596ABA41}"/>
              </a:ext>
            </a:extLst>
          </p:cNvPr>
          <p:cNvPicPr>
            <a:picLocks noChangeAspect="1" noChangeArrowheads="1"/>
          </p:cNvPicPr>
          <p:nvPr/>
        </p:nvPicPr>
        <p:blipFill rotWithShape="1">
          <a:blip r:embed="rId5">
            <a:clrChange>
              <a:clrFrom>
                <a:srgbClr val="F2F0F3"/>
              </a:clrFrom>
              <a:clrTo>
                <a:srgbClr val="F2F0F3">
                  <a:alpha val="0"/>
                </a:srgbClr>
              </a:clrTo>
            </a:clrChange>
            <a:extLst>
              <a:ext uri="{28A0092B-C50C-407E-A947-70E740481C1C}">
                <a14:useLocalDpi xmlns:a14="http://schemas.microsoft.com/office/drawing/2010/main" val="0"/>
              </a:ext>
            </a:extLst>
          </a:blip>
          <a:srcRect l="6957" r="59674"/>
          <a:stretch/>
        </p:blipFill>
        <p:spPr bwMode="auto">
          <a:xfrm>
            <a:off x="180974" y="0"/>
            <a:ext cx="3468815" cy="683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24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63"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265" name="Group 26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66"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67"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8"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9"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7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1"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2"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3"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4"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5"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6"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7"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8"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9"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0"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1"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2"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3"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4"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5"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6"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9"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95"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07"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4"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21" name="Group 320">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22" name="Rectangle 321">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3"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grpSp>
        <p:nvGrpSpPr>
          <p:cNvPr id="325" name="Group 324">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326"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7"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30"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9"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0"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1"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2"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3"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4"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5"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6"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7"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8"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9"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0"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1"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2"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3"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4"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55"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6"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7"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8"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9"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0"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1"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2"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3"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4"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5"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6"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67"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8"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9"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0"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1"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2"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3"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4"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5"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6"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7"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8"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9"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81" name="Group 380">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382"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3"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4"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5"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6"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7"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8"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9"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0"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1"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
        <p:nvSpPr>
          <p:cNvPr id="2" name="Titolo 1">
            <a:extLst>
              <a:ext uri="{FF2B5EF4-FFF2-40B4-BE49-F238E27FC236}">
                <a16:creationId xmlns:a16="http://schemas.microsoft.com/office/drawing/2014/main" id="{17D67BEC-7629-1442-9B55-D3E8DFCD7BC7}"/>
              </a:ext>
            </a:extLst>
          </p:cNvPr>
          <p:cNvSpPr>
            <a:spLocks noGrp="1"/>
          </p:cNvSpPr>
          <p:nvPr>
            <p:ph type="title"/>
          </p:nvPr>
        </p:nvSpPr>
        <p:spPr>
          <a:xfrm>
            <a:off x="528637" y="9525"/>
            <a:ext cx="6225717" cy="6857990"/>
          </a:xfrm>
          <a:solidFill>
            <a:srgbClr val="002060"/>
          </a:solidFill>
        </p:spPr>
        <p:txBody>
          <a:bodyPr vert="horz" lIns="91440" tIns="45720" rIns="91440" bIns="45720" rtlCol="0" anchor="ctr">
            <a:noAutofit/>
          </a:bodyPr>
          <a:lstStyle/>
          <a:p>
            <a:r>
              <a:rPr lang="es-ES_tradnl" sz="2400" b="1" noProof="0" dirty="0"/>
              <a:t>Art. 16: El animador-formador-vocacional </a:t>
            </a:r>
            <a:r>
              <a:rPr lang="es-ES_tradnl" sz="2400" b="1" noProof="0" dirty="0">
                <a:solidFill>
                  <a:srgbClr val="FFFF00"/>
                </a:solidFill>
              </a:rPr>
              <a:t>se interesa y se informa de las actividades de animación y gobierno eclesial de los distintos sectores pastorales</a:t>
            </a:r>
            <a:r>
              <a:rPr lang="es-ES_tradnl" sz="2400" b="1" noProof="0" dirty="0"/>
              <a:t>, en los diferentes niveles antes indicados (ver Art. 15), con los cuales colabora su sector de pertenencia (en particular, cuida la relación con la pastoral familiar, la pastoral educativa, la pastoral catequética, la pastoral juvenil, que constituyen verdaderos espacios vitales de la pastoral vocacional). </a:t>
            </a:r>
            <a:br>
              <a:rPr lang="es-ES_tradnl" sz="2400" b="1" noProof="0" dirty="0"/>
            </a:br>
            <a:br>
              <a:rPr lang="es-ES_tradnl" sz="2400" b="1" noProof="0" dirty="0"/>
            </a:br>
            <a:r>
              <a:rPr lang="es-ES_tradnl" sz="2400" b="1" noProof="0" dirty="0"/>
              <a:t>Art. 17: La vocación animadora-formadora se mantiene </a:t>
            </a:r>
            <a:r>
              <a:rPr lang="es-ES_tradnl" sz="2400" b="1" noProof="0" dirty="0">
                <a:solidFill>
                  <a:srgbClr val="FFFF00"/>
                </a:solidFill>
              </a:rPr>
              <a:t>sensible y abierta a las innovaciones y cambios institucionales </a:t>
            </a:r>
            <a:r>
              <a:rPr lang="es-ES_tradnl" sz="2400" b="1" noProof="0" dirty="0"/>
              <a:t>en los diferentes niveles (ver art. 15) y las favorece y promueve concretamente a nivel de su responsabilidad. </a:t>
            </a:r>
            <a:br>
              <a:rPr lang="es-ES_tradnl" sz="2400" b="1" noProof="0" dirty="0"/>
            </a:br>
            <a:endParaRPr lang="es-ES_tradnl" sz="2400" b="1" noProof="0" dirty="0"/>
          </a:p>
        </p:txBody>
      </p:sp>
      <p:pic>
        <p:nvPicPr>
          <p:cNvPr id="11266" name="Picture 2" descr="Anno pastorale 2020/21 | Opera Beato Luigi Novarese">
            <a:extLst>
              <a:ext uri="{FF2B5EF4-FFF2-40B4-BE49-F238E27FC236}">
                <a16:creationId xmlns:a16="http://schemas.microsoft.com/office/drawing/2014/main" id="{2E4B5C51-2A00-F248-971C-61581EAEF1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23" t="11283" r="68272" b="357"/>
          <a:stretch/>
        </p:blipFill>
        <p:spPr bwMode="auto">
          <a:xfrm>
            <a:off x="6827527" y="30956"/>
            <a:ext cx="5345618"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4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9293EB90-4183-C049-A9F1-8D80E13F59A0}"/>
              </a:ext>
            </a:extLst>
          </p:cNvPr>
          <p:cNvSpPr>
            <a:spLocks noGrp="1"/>
          </p:cNvSpPr>
          <p:nvPr>
            <p:ph type="subTitle" idx="1"/>
          </p:nvPr>
        </p:nvSpPr>
        <p:spPr>
          <a:xfrm>
            <a:off x="474133" y="1965369"/>
            <a:ext cx="3931920" cy="1821787"/>
          </a:xfrm>
        </p:spPr>
        <p:txBody>
          <a:bodyPr>
            <a:normAutofit fontScale="62500" lnSpcReduction="20000"/>
          </a:bodyPr>
          <a:lstStyle/>
          <a:p>
            <a:r>
              <a:rPr lang="es-ES_tradnl" noProof="0" dirty="0">
                <a:solidFill>
                  <a:schemeClr val="accent5">
                    <a:lumMod val="50000"/>
                  </a:schemeClr>
                </a:solidFill>
              </a:rPr>
              <a:t>La necesidad de</a:t>
            </a:r>
          </a:p>
          <a:p>
            <a:r>
              <a:rPr lang="es-ES_tradnl" noProof="0" dirty="0">
                <a:solidFill>
                  <a:schemeClr val="accent5">
                    <a:lumMod val="50000"/>
                  </a:schemeClr>
                </a:solidFill>
              </a:rPr>
              <a:t>Nuevos hábitos cognitivos</a:t>
            </a:r>
          </a:p>
          <a:p>
            <a:r>
              <a:rPr lang="es-ES_tradnl" noProof="0" dirty="0">
                <a:solidFill>
                  <a:schemeClr val="accent5">
                    <a:lumMod val="50000"/>
                  </a:schemeClr>
                </a:solidFill>
              </a:rPr>
              <a:t>En la relación pastoral</a:t>
            </a:r>
          </a:p>
          <a:p>
            <a:endParaRPr lang="es-ES_tradnl" noProof="0" dirty="0">
              <a:solidFill>
                <a:schemeClr val="accent5">
                  <a:lumMod val="50000"/>
                </a:schemeClr>
              </a:solidFill>
            </a:endParaRPr>
          </a:p>
        </p:txBody>
      </p:sp>
      <p:pic>
        <p:nvPicPr>
          <p:cNvPr id="6" name="Segnaposto immagine 5">
            <a:extLst>
              <a:ext uri="{FF2B5EF4-FFF2-40B4-BE49-F238E27FC236}">
                <a16:creationId xmlns:a16="http://schemas.microsoft.com/office/drawing/2014/main" id="{47466E22-229E-C942-8813-13781AF2A0DB}"/>
              </a:ext>
            </a:extLst>
          </p:cNvPr>
          <p:cNvPicPr>
            <a:picLocks noGrp="1" noChangeAspect="1"/>
          </p:cNvPicPr>
          <p:nvPr>
            <p:ph type="pic" sz="quarter" idx="10"/>
          </p:nvPr>
        </p:nvPicPr>
        <p:blipFill>
          <a:blip r:embed="rId3"/>
          <a:srcRect l="5626" r="5626"/>
          <a:stretch>
            <a:fillRect/>
          </a:stretch>
        </p:blipFill>
        <p:spPr>
          <a:prstGeom prst="rect">
            <a:avLst/>
          </a:prstGeom>
        </p:spPr>
      </p:pic>
      <p:pic>
        <p:nvPicPr>
          <p:cNvPr id="7" name="Immagine 6">
            <a:extLst>
              <a:ext uri="{FF2B5EF4-FFF2-40B4-BE49-F238E27FC236}">
                <a16:creationId xmlns:a16="http://schemas.microsoft.com/office/drawing/2014/main" id="{B91CBFB9-FE93-774C-B632-3EB68F63C5A9}"/>
              </a:ext>
            </a:extLst>
          </p:cNvPr>
          <p:cNvPicPr>
            <a:picLocks noChangeAspect="1"/>
          </p:cNvPicPr>
          <p:nvPr/>
        </p:nvPicPr>
        <p:blipFill rotWithShape="1">
          <a:blip r:embed="rId4"/>
          <a:srcRect b="38527"/>
          <a:stretch/>
        </p:blipFill>
        <p:spPr>
          <a:xfrm>
            <a:off x="4789274" y="4247259"/>
            <a:ext cx="1944569" cy="1821787"/>
          </a:xfrm>
          <a:prstGeom prst="rect">
            <a:avLst/>
          </a:prstGeom>
        </p:spPr>
      </p:pic>
      <p:sp>
        <p:nvSpPr>
          <p:cNvPr id="2" name="Titolo 1">
            <a:extLst>
              <a:ext uri="{FF2B5EF4-FFF2-40B4-BE49-F238E27FC236}">
                <a16:creationId xmlns:a16="http://schemas.microsoft.com/office/drawing/2014/main" id="{83366BED-61F7-0A4E-BBD1-EF7B78166923}"/>
              </a:ext>
            </a:extLst>
          </p:cNvPr>
          <p:cNvSpPr>
            <a:spLocks noGrp="1"/>
          </p:cNvSpPr>
          <p:nvPr>
            <p:ph type="ctrTitle"/>
          </p:nvPr>
        </p:nvSpPr>
        <p:spPr>
          <a:xfrm>
            <a:off x="232475" y="3636056"/>
            <a:ext cx="4173578" cy="3981091"/>
          </a:xfrm>
        </p:spPr>
        <p:txBody>
          <a:bodyPr/>
          <a:lstStyle/>
          <a:p>
            <a:r>
              <a:rPr lang="es-ES_tradnl" sz="4400" noProof="0" dirty="0"/>
              <a:t>La ALIANZA DE AYUDA COMO FUNDAMENTO ETICO</a:t>
            </a:r>
          </a:p>
        </p:txBody>
      </p:sp>
    </p:spTree>
    <p:extLst>
      <p:ext uri="{BB962C8B-B14F-4D97-AF65-F5344CB8AC3E}">
        <p14:creationId xmlns:p14="http://schemas.microsoft.com/office/powerpoint/2010/main" val="133104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63"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265" name="Group 26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66"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67"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8"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9"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7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1"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2"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3"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4"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5"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6"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7"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8"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9"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0"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1"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2"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3"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4"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5"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6"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9"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95"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07"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4"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21" name="Group 320">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22" name="Rectangle 321">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3"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grpSp>
        <p:nvGrpSpPr>
          <p:cNvPr id="325" name="Group 324">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326"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7"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30"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9"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0"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1"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2"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3"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4"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5"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6"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7"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8"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9"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0"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1"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2"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3"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4"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55"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6"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7"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8"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9"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0"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1"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2"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3"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4"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5"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6"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67"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8"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9"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0"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1"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2"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3"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4"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5"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6"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7"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8"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9"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81" name="Group 380">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382"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3"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4"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5"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6"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7"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8"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9"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0"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1"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
        <p:nvSpPr>
          <p:cNvPr id="2" name="Titolo 1">
            <a:extLst>
              <a:ext uri="{FF2B5EF4-FFF2-40B4-BE49-F238E27FC236}">
                <a16:creationId xmlns:a16="http://schemas.microsoft.com/office/drawing/2014/main" id="{17D67BEC-7629-1442-9B55-D3E8DFCD7BC7}"/>
              </a:ext>
            </a:extLst>
          </p:cNvPr>
          <p:cNvSpPr>
            <a:spLocks noGrp="1"/>
          </p:cNvSpPr>
          <p:nvPr>
            <p:ph type="title"/>
          </p:nvPr>
        </p:nvSpPr>
        <p:spPr>
          <a:xfrm>
            <a:off x="1900237" y="9525"/>
            <a:ext cx="10296526" cy="6857990"/>
          </a:xfrm>
          <a:solidFill>
            <a:schemeClr val="tx1"/>
          </a:solidFill>
        </p:spPr>
        <p:txBody>
          <a:bodyPr vert="horz" lIns="91440" tIns="45720" rIns="91440" bIns="45720" rtlCol="0" anchor="ctr">
            <a:noAutofit/>
          </a:bodyPr>
          <a:lstStyle/>
          <a:p>
            <a:pPr lvl="0"/>
            <a:r>
              <a:rPr lang="es-ES_tradnl" sz="2200" b="1" noProof="0" dirty="0">
                <a:solidFill>
                  <a:schemeClr val="bg1"/>
                </a:solidFill>
              </a:rPr>
              <a:t>3.	Los colegas </a:t>
            </a:r>
            <a:br>
              <a:rPr lang="es-ES_tradnl" sz="2200" b="1" noProof="0" dirty="0">
                <a:solidFill>
                  <a:schemeClr val="bg1"/>
                </a:solidFill>
              </a:rPr>
            </a:br>
            <a:br>
              <a:rPr lang="es-ES_tradnl" sz="2200" b="1" noProof="0" dirty="0">
                <a:solidFill>
                  <a:schemeClr val="bg1"/>
                </a:solidFill>
              </a:rPr>
            </a:br>
            <a:r>
              <a:rPr lang="es-ES_tradnl" sz="2200" b="1" noProof="0" dirty="0">
                <a:solidFill>
                  <a:schemeClr val="bg1"/>
                </a:solidFill>
              </a:rPr>
              <a:t>Art. 18: El animador-formador-vocacional se esfuerza por alcanzar los objetivos del trabajo vocacional, actuando en </a:t>
            </a:r>
            <a:r>
              <a:rPr lang="es-ES_tradnl" sz="2200" b="1" noProof="0" dirty="0">
                <a:solidFill>
                  <a:schemeClr val="accent3"/>
                </a:solidFill>
              </a:rPr>
              <a:t>sinergia, corresponsabilidad y armonía de intentos </a:t>
            </a:r>
            <a:r>
              <a:rPr lang="es-ES_tradnl" sz="2200" b="1" noProof="0" dirty="0">
                <a:solidFill>
                  <a:schemeClr val="bg1"/>
                </a:solidFill>
              </a:rPr>
              <a:t>con sus colegas en las formas colegiales en las que interviene. </a:t>
            </a:r>
            <a:br>
              <a:rPr lang="es-ES_tradnl" sz="2200" b="1" noProof="0" dirty="0">
                <a:solidFill>
                  <a:schemeClr val="bg1"/>
                </a:solidFill>
              </a:rPr>
            </a:br>
            <a:br>
              <a:rPr lang="es-ES_tradnl" sz="2200" b="1" noProof="0" dirty="0">
                <a:solidFill>
                  <a:schemeClr val="bg1"/>
                </a:solidFill>
              </a:rPr>
            </a:br>
            <a:r>
              <a:rPr lang="es-ES_tradnl" sz="2200" b="1" noProof="0" dirty="0">
                <a:solidFill>
                  <a:schemeClr val="bg1"/>
                </a:solidFill>
              </a:rPr>
              <a:t>Art. 19: Inspirado en la </a:t>
            </a:r>
            <a:r>
              <a:rPr lang="es-ES_tradnl" sz="2200" b="1" noProof="0" dirty="0">
                <a:solidFill>
                  <a:schemeClr val="accent3"/>
                </a:solidFill>
              </a:rPr>
              <a:t>ética de la responsabilidad</a:t>
            </a:r>
            <a:r>
              <a:rPr lang="es-ES_tradnl" sz="2200" b="1" noProof="0" dirty="0">
                <a:solidFill>
                  <a:schemeClr val="bg1"/>
                </a:solidFill>
              </a:rPr>
              <a:t>, el animador-formador-vocacional sigue sus colegas o colaboradores, porque ellos son personas llamadas a realizarse, velando, según su ámbito de atribuciones y derechos, para que todos asuman y respeten este Código ético-deontológico, y al mismo tiempo </a:t>
            </a:r>
            <a:r>
              <a:rPr lang="es-ES_tradnl" sz="2200" b="1" noProof="0" dirty="0">
                <a:solidFill>
                  <a:schemeClr val="accent3"/>
                </a:solidFill>
              </a:rPr>
              <a:t>evita comportamientos nocivos para la comunidad profesional</a:t>
            </a:r>
            <a:r>
              <a:rPr lang="es-ES_tradnl" sz="2200" b="1" noProof="0" dirty="0">
                <a:solidFill>
                  <a:schemeClr val="bg1"/>
                </a:solidFill>
              </a:rPr>
              <a:t>. Particularmente: </a:t>
            </a:r>
            <a:br>
              <a:rPr lang="es-ES_tradnl" sz="2200" b="1" noProof="0" dirty="0">
                <a:solidFill>
                  <a:schemeClr val="bg1"/>
                </a:solidFill>
              </a:rPr>
            </a:br>
            <a:r>
              <a:rPr lang="es-ES_tradnl" sz="2200" b="1" noProof="0" dirty="0">
                <a:solidFill>
                  <a:schemeClr val="bg1"/>
                </a:solidFill>
              </a:rPr>
              <a:t>i.	Se abstiene de emitir juicios negativos en público sobre los colegas o sobre su formación, o su experiencia, o los resultados obtenidos como consecuencia de intervenciones profesionales, o en todo caso </a:t>
            </a:r>
            <a:r>
              <a:rPr lang="es-ES_tradnl" sz="2200" b="1" noProof="0" dirty="0">
                <a:solidFill>
                  <a:schemeClr val="accent3"/>
                </a:solidFill>
              </a:rPr>
              <a:t>se abstiene de juicios que dañen su reputación</a:t>
            </a:r>
            <a:r>
              <a:rPr lang="es-ES_tradnl" sz="2200" b="1" noProof="0" dirty="0">
                <a:solidFill>
                  <a:schemeClr val="bg1"/>
                </a:solidFill>
              </a:rPr>
              <a:t>. </a:t>
            </a:r>
            <a:br>
              <a:rPr lang="es-ES_tradnl" sz="2200" b="1" noProof="0" dirty="0">
                <a:solidFill>
                  <a:schemeClr val="bg1"/>
                </a:solidFill>
              </a:rPr>
            </a:br>
            <a:r>
              <a:rPr lang="es-ES_tradnl" sz="2200" b="1" noProof="0" dirty="0">
                <a:solidFill>
                  <a:schemeClr val="bg1"/>
                </a:solidFill>
              </a:rPr>
              <a:t>ii.	Tales juicios negativos son </a:t>
            </a:r>
            <a:r>
              <a:rPr lang="es-ES_tradnl" sz="2200" b="1" noProof="0" dirty="0">
                <a:solidFill>
                  <a:schemeClr val="accent3"/>
                </a:solidFill>
              </a:rPr>
              <a:t>más graves </a:t>
            </a:r>
            <a:r>
              <a:rPr lang="es-ES_tradnl" sz="2200" b="1" noProof="0" dirty="0">
                <a:solidFill>
                  <a:schemeClr val="bg1"/>
                </a:solidFill>
              </a:rPr>
              <a:t>si tienen como objetivo enmascarar la propia envidia por el bien de los demás o con el objetivo de desviar la atención de los destinatarios de dichos colegas. </a:t>
            </a:r>
            <a:br>
              <a:rPr lang="es-ES_tradnl" sz="2200" b="1" noProof="0" dirty="0">
                <a:solidFill>
                  <a:schemeClr val="bg1"/>
                </a:solidFill>
              </a:rPr>
            </a:br>
            <a:r>
              <a:rPr lang="es-ES_tradnl" sz="2200" b="1" noProof="0" dirty="0">
                <a:solidFill>
                  <a:schemeClr val="bg1"/>
                </a:solidFill>
              </a:rPr>
              <a:t>iii.	Si encuentra </a:t>
            </a:r>
            <a:r>
              <a:rPr lang="es-ES_tradnl" sz="2200" b="1" noProof="0" dirty="0">
                <a:solidFill>
                  <a:schemeClr val="accent3"/>
                </a:solidFill>
              </a:rPr>
              <a:t>casos de incumplimiento </a:t>
            </a:r>
            <a:r>
              <a:rPr lang="es-ES_tradnl" sz="2200" b="1" noProof="0" dirty="0">
                <a:solidFill>
                  <a:schemeClr val="bg1"/>
                </a:solidFill>
              </a:rPr>
              <a:t>de este Código ético-deontológico que puedan resultar perjudicantes para los destinatarios o para la profesión, deberá comunicarlo a las autoridades competentes en la forma prevista. </a:t>
            </a:r>
          </a:p>
        </p:txBody>
      </p:sp>
    </p:spTree>
    <p:extLst>
      <p:ext uri="{BB962C8B-B14F-4D97-AF65-F5344CB8AC3E}">
        <p14:creationId xmlns:p14="http://schemas.microsoft.com/office/powerpoint/2010/main" val="199319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63"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265" name="Group 26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66"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67"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8"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9"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7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1"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2"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3"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4"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5"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6"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7"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8"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9"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0"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1"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2"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3"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4"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5"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6"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9"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95"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07"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4"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21" name="Group 320">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22" name="Rectangle 321">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3"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grpSp>
        <p:nvGrpSpPr>
          <p:cNvPr id="325" name="Group 324">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326"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7"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30"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9"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0"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1"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2"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3"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4"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5"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6"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7"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8"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9"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0"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1"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2"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3"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4"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55"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6"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7"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8"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9"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0"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1"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2"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3"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4"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5"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6"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67"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8"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9"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0"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1"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2"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3"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4"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5"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6"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7"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8"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9"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81" name="Group 380">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382"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3"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4"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5"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6"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7"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8"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9"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0"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1"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
        <p:nvSpPr>
          <p:cNvPr id="2" name="Titolo 1">
            <a:extLst>
              <a:ext uri="{FF2B5EF4-FFF2-40B4-BE49-F238E27FC236}">
                <a16:creationId xmlns:a16="http://schemas.microsoft.com/office/drawing/2014/main" id="{17D67BEC-7629-1442-9B55-D3E8DFCD7BC7}"/>
              </a:ext>
            </a:extLst>
          </p:cNvPr>
          <p:cNvSpPr>
            <a:spLocks noGrp="1"/>
          </p:cNvSpPr>
          <p:nvPr>
            <p:ph type="title"/>
          </p:nvPr>
        </p:nvSpPr>
        <p:spPr>
          <a:xfrm>
            <a:off x="5319709" y="9525"/>
            <a:ext cx="6877053" cy="6857990"/>
          </a:xfrm>
          <a:solidFill>
            <a:srgbClr val="002060"/>
          </a:solidFill>
        </p:spPr>
        <p:txBody>
          <a:bodyPr vert="horz" lIns="91440" tIns="45720" rIns="91440" bIns="45720" rtlCol="0" anchor="ctr">
            <a:noAutofit/>
          </a:bodyPr>
          <a:lstStyle/>
          <a:p>
            <a:pPr marL="134938"/>
            <a:r>
              <a:rPr lang="es-ES_tradnl" sz="2400" b="1" noProof="0" dirty="0"/>
              <a:t>Art. 20: El animador-formador-vocacional participa activamente y con su creatividad en la </a:t>
            </a:r>
            <a:r>
              <a:rPr lang="es-ES_tradnl" sz="2400" b="1" noProof="0" dirty="0">
                <a:solidFill>
                  <a:srgbClr val="FFFF00"/>
                </a:solidFill>
              </a:rPr>
              <a:t>construcción del proyecto pastoral</a:t>
            </a:r>
            <a:r>
              <a:rPr lang="es-ES_tradnl" sz="2400" b="1" noProof="0" dirty="0"/>
              <a:t> de la comunidad, contribuyendo con su mirada específica a la creación de una </a:t>
            </a:r>
            <a:r>
              <a:rPr lang="es-ES_tradnl" sz="2400" b="1" noProof="0" dirty="0">
                <a:solidFill>
                  <a:srgbClr val="FFFF00"/>
                </a:solidFill>
              </a:rPr>
              <a:t>cultura encarnada de la vocación</a:t>
            </a:r>
            <a:r>
              <a:rPr lang="es-ES_tradnl" sz="2400" b="1" noProof="0" dirty="0"/>
              <a:t>. </a:t>
            </a:r>
            <a:br>
              <a:rPr lang="es-ES_tradnl" sz="2400" b="1" noProof="0" dirty="0"/>
            </a:br>
            <a:br>
              <a:rPr lang="es-ES_tradnl" sz="2400" b="1" noProof="0" dirty="0"/>
            </a:br>
            <a:r>
              <a:rPr lang="es-ES_tradnl" sz="2400" b="1" noProof="0" dirty="0"/>
              <a:t>Art. 21: El animador-formador-vocacional junto con sus colegas </a:t>
            </a:r>
            <a:r>
              <a:rPr lang="es-ES_tradnl" sz="2400" b="1" noProof="0" dirty="0">
                <a:solidFill>
                  <a:srgbClr val="FFFF00"/>
                </a:solidFill>
              </a:rPr>
              <a:t>constituye una comunidad profesional </a:t>
            </a:r>
            <a:r>
              <a:rPr lang="es-ES_tradnl" sz="2400" b="1" noProof="0" dirty="0"/>
              <a:t>que, realizando las actividades de animación, promoción, formación, relación de ayuda, influencia sobre individuos o grupos, se percibe y se siente como una comunidad moral que se apoya, supervisa y estimula mutuamente para crecer. Compartir este código implica la voluntad de </a:t>
            </a:r>
            <a:r>
              <a:rPr lang="es-ES_tradnl" sz="2400" b="1" noProof="0" dirty="0">
                <a:solidFill>
                  <a:srgbClr val="FFFF00"/>
                </a:solidFill>
              </a:rPr>
              <a:t>aceptar la supervisión </a:t>
            </a:r>
            <a:r>
              <a:rPr lang="es-ES_tradnl" sz="2400" b="1" noProof="0" dirty="0"/>
              <a:t>de los compañeros y posiblemente de tomar medidas correctivas adecuadas a las dificultades existentes. </a:t>
            </a:r>
            <a:endParaRPr lang="es-ES_tradnl" sz="2400" noProof="0" dirty="0"/>
          </a:p>
        </p:txBody>
      </p:sp>
      <p:pic>
        <p:nvPicPr>
          <p:cNvPr id="12290" name="Picture 2" descr="I giovani, la fede e il discernimento vocazionale – Giovani Barnabiti">
            <a:extLst>
              <a:ext uri="{FF2B5EF4-FFF2-40B4-BE49-F238E27FC236}">
                <a16:creationId xmlns:a16="http://schemas.microsoft.com/office/drawing/2014/main" id="{2E3C6726-D421-424A-8003-97DBCFBED1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64" r="12491"/>
          <a:stretch/>
        </p:blipFill>
        <p:spPr bwMode="auto">
          <a:xfrm flipH="1">
            <a:off x="-23813" y="0"/>
            <a:ext cx="534352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61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63"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265" name="Group 26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66"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67"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8"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9"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7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1"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2"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3"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4"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5"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6"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7"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8"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9"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0"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1"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2"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3"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4"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5"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6"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9"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95"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07"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4"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21" name="Group 320">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22" name="Rectangle 321">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3"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grpSp>
        <p:nvGrpSpPr>
          <p:cNvPr id="325" name="Group 324">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326"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7"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30"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9"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0"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1"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2"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3"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4"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5"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6"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7"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8"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9"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0"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1"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2"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3"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4"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55"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6"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7"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8"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9"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0"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1"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2"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3"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4"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5"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6"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67"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8"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9"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0"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1"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2"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3"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4"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5"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6"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7"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8"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9"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81" name="Group 380">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382"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3"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4"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5"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6"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7"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8"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9"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0"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1"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
        <p:nvSpPr>
          <p:cNvPr id="2" name="Titolo 1">
            <a:extLst>
              <a:ext uri="{FF2B5EF4-FFF2-40B4-BE49-F238E27FC236}">
                <a16:creationId xmlns:a16="http://schemas.microsoft.com/office/drawing/2014/main" id="{17D67BEC-7629-1442-9B55-D3E8DFCD7BC7}"/>
              </a:ext>
            </a:extLst>
          </p:cNvPr>
          <p:cNvSpPr>
            <a:spLocks noGrp="1"/>
          </p:cNvSpPr>
          <p:nvPr>
            <p:ph type="title"/>
          </p:nvPr>
        </p:nvSpPr>
        <p:spPr>
          <a:xfrm>
            <a:off x="5168149" y="9525"/>
            <a:ext cx="7028614" cy="6857990"/>
          </a:xfrm>
          <a:solidFill>
            <a:srgbClr val="0432FF"/>
          </a:solidFill>
        </p:spPr>
        <p:txBody>
          <a:bodyPr vert="horz" lIns="91440" tIns="45720" rIns="91440" bIns="45720" rtlCol="0" anchor="ctr">
            <a:noAutofit/>
          </a:bodyPr>
          <a:lstStyle/>
          <a:p>
            <a:pPr lvl="0"/>
            <a:r>
              <a:rPr lang="es-ES_tradnl" sz="2000" b="1" noProof="0" dirty="0"/>
              <a:t>4.	Consigo mismo/a </a:t>
            </a:r>
            <a:br>
              <a:rPr lang="es-ES_tradnl" sz="2000" b="1" noProof="0" dirty="0"/>
            </a:br>
            <a:br>
              <a:rPr lang="es-ES_tradnl" sz="2000" b="1" noProof="0" dirty="0"/>
            </a:br>
            <a:r>
              <a:rPr lang="es-ES_tradnl" sz="2000" b="1" noProof="0" dirty="0"/>
              <a:t>Art. 22: El animador-formador vocacional es consciente de la enorme </a:t>
            </a:r>
            <a:r>
              <a:rPr lang="es-ES_tradnl" sz="2000" b="1" noProof="0" dirty="0">
                <a:solidFill>
                  <a:srgbClr val="FFFF00"/>
                </a:solidFill>
              </a:rPr>
              <a:t>importancia de la autenticidad y la congruencia personal</a:t>
            </a:r>
            <a:r>
              <a:rPr lang="es-ES_tradnl" sz="2000" b="1" noProof="0" dirty="0"/>
              <a:t> en el ejercicio de su profesionalidad y de animar-formar con lo que es, incluso antes de lo que dice, ya que "el hombre contemporáneo escucha más a los testigos de buena gana que a los maestros, o si escucha a los maestros lo hace porque son testigos"; por eso cultiva </a:t>
            </a:r>
            <a:r>
              <a:rPr lang="es-ES_tradnl" sz="2000" b="1" noProof="0" dirty="0">
                <a:solidFill>
                  <a:srgbClr val="FFFF00"/>
                </a:solidFill>
              </a:rPr>
              <a:t>personalmente la integridad, la acogida y la aceptación incondicional, la paciencia, la libertad, la serenidad y un fuerte espíritu de servicio y fraternidad</a:t>
            </a:r>
            <a:r>
              <a:rPr lang="es-ES_tradnl" sz="2000" b="1" noProof="0" dirty="0"/>
              <a:t>. Hace una apuesta por el </a:t>
            </a:r>
            <a:r>
              <a:rPr lang="es-ES_tradnl" sz="2000" b="1" noProof="0" dirty="0">
                <a:solidFill>
                  <a:srgbClr val="FFFF00"/>
                </a:solidFill>
              </a:rPr>
              <a:t>ejercicio de la ética del cuidado de sí mismo</a:t>
            </a:r>
            <a:r>
              <a:rPr lang="es-ES_tradnl" sz="2000" b="1" noProof="0" dirty="0"/>
              <a:t> para anular, desde la forma en que él vive, los diversos flagelos que afligen a la sociedad. </a:t>
            </a:r>
            <a:br>
              <a:rPr lang="es-ES_tradnl" sz="2000" b="1" noProof="0" dirty="0"/>
            </a:br>
            <a:br>
              <a:rPr lang="es-ES_tradnl" sz="2000" b="1" noProof="0" dirty="0"/>
            </a:br>
            <a:r>
              <a:rPr lang="es-ES_tradnl" sz="2000" b="1" noProof="0" dirty="0"/>
              <a:t>Art. 23: El animador-formador vocacional está obligado a la tarea de ser siempre y en todo </a:t>
            </a:r>
            <a:r>
              <a:rPr lang="es-ES_tradnl" sz="2000" b="1" noProof="0" dirty="0">
                <a:solidFill>
                  <a:srgbClr val="FFFF00"/>
                </a:solidFill>
              </a:rPr>
              <a:t>lugar "educador de la fe" y promotor de toda vocación</a:t>
            </a:r>
            <a:r>
              <a:rPr lang="es-ES_tradnl" sz="2000" b="1" noProof="0" dirty="0"/>
              <a:t>, en cualquier contexto en el que se encuentre, y por ello se vale de dos elementos fundamentales de su ser, los dones personales y el arte cultivado. </a:t>
            </a:r>
            <a:br>
              <a:rPr lang="es-ES_tradnl" sz="2000" b="1" noProof="0" dirty="0"/>
            </a:br>
            <a:endParaRPr lang="es-ES_tradnl" sz="2000" b="1" noProof="0" dirty="0"/>
          </a:p>
        </p:txBody>
      </p:sp>
      <p:pic>
        <p:nvPicPr>
          <p:cNvPr id="4" name="Immagine 3">
            <a:extLst>
              <a:ext uri="{FF2B5EF4-FFF2-40B4-BE49-F238E27FC236}">
                <a16:creationId xmlns:a16="http://schemas.microsoft.com/office/drawing/2014/main" id="{CAF86841-8BB9-C041-B786-EBAED9D0488B}"/>
              </a:ext>
            </a:extLst>
          </p:cNvPr>
          <p:cNvPicPr>
            <a:picLocks noChangeAspect="1"/>
          </p:cNvPicPr>
          <p:nvPr/>
        </p:nvPicPr>
        <p:blipFill rotWithShape="1">
          <a:blip r:embed="rId5"/>
          <a:srcRect l="22303" r="21609"/>
          <a:stretch/>
        </p:blipFill>
        <p:spPr>
          <a:xfrm>
            <a:off x="1" y="1460501"/>
            <a:ext cx="5144336" cy="4335240"/>
          </a:xfrm>
          <a:prstGeom prst="rect">
            <a:avLst/>
          </a:prstGeom>
        </p:spPr>
      </p:pic>
    </p:spTree>
    <p:extLst>
      <p:ext uri="{BB962C8B-B14F-4D97-AF65-F5344CB8AC3E}">
        <p14:creationId xmlns:p14="http://schemas.microsoft.com/office/powerpoint/2010/main" val="417868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63"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265" name="Group 26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66"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67"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8"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9"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7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1"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2"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3"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4"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5"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6"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7"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8"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9"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0"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1"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2"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3"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4"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5"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6"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9"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95"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07"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4"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21" name="Group 320">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22" name="Rectangle 321">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3"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grpSp>
        <p:nvGrpSpPr>
          <p:cNvPr id="325" name="Group 324">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326"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7"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30"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9"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0"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1"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2"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3"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4"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5"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6"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7"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8"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9"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0"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1"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2"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3"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4"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55"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6"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7"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8"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9"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0"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1"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2"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3"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4"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5"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6"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67"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8"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9"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0"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1"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2"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3"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4"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5"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6"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7"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8"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9"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81" name="Group 380">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382"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3"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4"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5"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6"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7"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8"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9"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0"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1"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pic>
        <p:nvPicPr>
          <p:cNvPr id="4" name="Immagine 3">
            <a:extLst>
              <a:ext uri="{FF2B5EF4-FFF2-40B4-BE49-F238E27FC236}">
                <a16:creationId xmlns:a16="http://schemas.microsoft.com/office/drawing/2014/main" id="{C242F5FC-DF10-834F-A277-8731A37F6AE9}"/>
              </a:ext>
            </a:extLst>
          </p:cNvPr>
          <p:cNvPicPr>
            <a:picLocks noChangeAspect="1"/>
          </p:cNvPicPr>
          <p:nvPr/>
        </p:nvPicPr>
        <p:blipFill rotWithShape="1">
          <a:blip r:embed="rId5"/>
          <a:srcRect l="23730" r="24705"/>
          <a:stretch/>
        </p:blipFill>
        <p:spPr>
          <a:xfrm>
            <a:off x="7494028" y="-42851"/>
            <a:ext cx="4733691" cy="6857989"/>
          </a:xfrm>
          <a:prstGeom prst="rect">
            <a:avLst/>
          </a:prstGeom>
        </p:spPr>
      </p:pic>
      <p:sp>
        <p:nvSpPr>
          <p:cNvPr id="2" name="Titolo 1">
            <a:extLst>
              <a:ext uri="{FF2B5EF4-FFF2-40B4-BE49-F238E27FC236}">
                <a16:creationId xmlns:a16="http://schemas.microsoft.com/office/drawing/2014/main" id="{17D67BEC-7629-1442-9B55-D3E8DFCD7BC7}"/>
              </a:ext>
            </a:extLst>
          </p:cNvPr>
          <p:cNvSpPr>
            <a:spLocks noGrp="1"/>
          </p:cNvSpPr>
          <p:nvPr>
            <p:ph type="title"/>
          </p:nvPr>
        </p:nvSpPr>
        <p:spPr>
          <a:xfrm>
            <a:off x="-31112" y="0"/>
            <a:ext cx="8511220" cy="6857988"/>
          </a:xfrm>
          <a:solidFill>
            <a:schemeClr val="bg1"/>
          </a:solidFill>
        </p:spPr>
        <p:txBody>
          <a:bodyPr vert="horz" lIns="91440" tIns="45720" rIns="91440" bIns="45720" rtlCol="0" anchor="ctr">
            <a:noAutofit/>
          </a:bodyPr>
          <a:lstStyle/>
          <a:p>
            <a:r>
              <a:rPr lang="es-ES_tradnl" sz="2200" b="1" noProof="0" dirty="0"/>
              <a:t>Art. 24: Consciente del potencial de su influencia sobre muchas personas y grupos, el animador-formador-vocacional impone en su estilo de acción un </a:t>
            </a:r>
            <a:r>
              <a:rPr lang="es-ES_tradnl" sz="2200" b="1" noProof="0" dirty="0">
                <a:solidFill>
                  <a:srgbClr val="FFFF00"/>
                </a:solidFill>
              </a:rPr>
              <a:t>auténtico liderazgo </a:t>
            </a:r>
            <a:r>
              <a:rPr lang="es-ES_tradnl" sz="2200" b="1" noProof="0" dirty="0"/>
              <a:t>mediante la revelación de una </a:t>
            </a:r>
            <a:r>
              <a:rPr lang="es-ES_tradnl" sz="2200" b="1" noProof="0" dirty="0">
                <a:solidFill>
                  <a:srgbClr val="FFFF00"/>
                </a:solidFill>
              </a:rPr>
              <a:t>"visión vocacional" </a:t>
            </a:r>
            <a:r>
              <a:rPr lang="es-ES_tradnl" sz="2200" b="1" noProof="0" dirty="0"/>
              <a:t>de la vida, el desarrollo de la confianza de los demás a través de su </a:t>
            </a:r>
            <a:r>
              <a:rPr lang="es-ES_tradnl" sz="2200" b="1" noProof="0" dirty="0">
                <a:solidFill>
                  <a:srgbClr val="FFFF00"/>
                </a:solidFill>
              </a:rPr>
              <a:t>"posicionamiento" de servicio y humildad</a:t>
            </a:r>
            <a:r>
              <a:rPr lang="es-ES_tradnl" sz="2200" b="1" noProof="0" dirty="0"/>
              <a:t>, la propuesta y extensión de la </a:t>
            </a:r>
            <a:r>
              <a:rPr lang="es-ES_tradnl" sz="2200" b="1" noProof="0" dirty="0">
                <a:solidFill>
                  <a:srgbClr val="FFFF00"/>
                </a:solidFill>
              </a:rPr>
              <a:t>"autoestima positiva" </a:t>
            </a:r>
            <a:r>
              <a:rPr lang="es-ES_tradnl" sz="2200" b="1" noProof="0" dirty="0"/>
              <a:t>hacia sí mismo y hacia los demás. </a:t>
            </a:r>
            <a:br>
              <a:rPr lang="es-ES_tradnl" sz="2200" b="1" noProof="0" dirty="0"/>
            </a:br>
            <a:br>
              <a:rPr lang="es-ES_tradnl" sz="2200" b="1" noProof="0" dirty="0"/>
            </a:br>
            <a:r>
              <a:rPr lang="es-ES_tradnl" sz="2200" b="1" noProof="0" dirty="0"/>
              <a:t>Art. 25: En el ejercicio de su profesión, el animador-formador vocacional siempre demuestra </a:t>
            </a:r>
            <a:r>
              <a:rPr lang="es-ES_tradnl" sz="2200" b="1" noProof="0" dirty="0">
                <a:solidFill>
                  <a:srgbClr val="FFFF00"/>
                </a:solidFill>
              </a:rPr>
              <a:t>respeto, comprensión y honestidad en la relación</a:t>
            </a:r>
            <a:r>
              <a:rPr lang="es-ES_tradnl" sz="2200" b="1" noProof="0" dirty="0"/>
              <a:t>, evitando cualquier tipo de abuso o violencia contra las personas que le son encomendadas, cualquier violación dolosa de los códigos civil y penal, y cualquier tipo de abuso del cargo profesional. </a:t>
            </a:r>
            <a:br>
              <a:rPr lang="es-ES_tradnl" sz="2200" b="1" noProof="0" dirty="0"/>
            </a:br>
            <a:br>
              <a:rPr lang="es-ES_tradnl" sz="2200" b="1" noProof="0" dirty="0"/>
            </a:br>
            <a:r>
              <a:rPr lang="es-ES_tradnl" sz="2200" b="1" noProof="0" dirty="0"/>
              <a:t>Art. 26: El animador-formador-vocacional </a:t>
            </a:r>
            <a:r>
              <a:rPr lang="es-ES_tradnl" sz="2200" b="1" noProof="0" dirty="0">
                <a:solidFill>
                  <a:srgbClr val="FFFF00"/>
                </a:solidFill>
              </a:rPr>
              <a:t>forma y cuida su identidad y sus competencias</a:t>
            </a:r>
            <a:r>
              <a:rPr lang="es-ES_tradnl" sz="2200" b="1" noProof="0" dirty="0"/>
              <a:t> en diversos aspectos particulares: formación básica </a:t>
            </a:r>
            <a:r>
              <a:rPr lang="es-ES_tradnl" sz="2200" b="1" noProof="0" dirty="0" err="1"/>
              <a:t>teológicoespiritual</a:t>
            </a:r>
            <a:r>
              <a:rPr lang="es-ES_tradnl" sz="2200" b="1" noProof="0" dirty="0"/>
              <a:t>-pastoral, criterios pedagógicos para el acompañamiento personal / grupal y comunitario, la profundización de los elementos psicológicos de la experiencia profesional, los conocimientos y habilidades sociológicos y las ciencias de la planificación y la organización. </a:t>
            </a:r>
          </a:p>
        </p:txBody>
      </p:sp>
    </p:spTree>
    <p:extLst>
      <p:ext uri="{BB962C8B-B14F-4D97-AF65-F5344CB8AC3E}">
        <p14:creationId xmlns:p14="http://schemas.microsoft.com/office/powerpoint/2010/main" val="249121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63"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265" name="Group 26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66"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67"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8"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9"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7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1"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2"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3"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4"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5"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6"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7"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8"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9"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0"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1"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2"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3"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4"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5"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6"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9"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95"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07"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4"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21" name="Group 320">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22" name="Rectangle 321">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3"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grpSp>
        <p:nvGrpSpPr>
          <p:cNvPr id="325" name="Group 324">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326"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7"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30"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9"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0"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1"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2"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3"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4"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5"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6"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7"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8"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9"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0"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1"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2"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3"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4"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55"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6"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7"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8"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9"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0"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1"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2"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3"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4"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5"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6"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67"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8"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9"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0"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1"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2"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3"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4"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5"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6"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7"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8"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9"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81" name="Group 380">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382"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3"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4"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5"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6"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7"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8"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9"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0"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1"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
        <p:nvSpPr>
          <p:cNvPr id="2" name="Titolo 1">
            <a:extLst>
              <a:ext uri="{FF2B5EF4-FFF2-40B4-BE49-F238E27FC236}">
                <a16:creationId xmlns:a16="http://schemas.microsoft.com/office/drawing/2014/main" id="{17D67BEC-7629-1442-9B55-D3E8DFCD7BC7}"/>
              </a:ext>
            </a:extLst>
          </p:cNvPr>
          <p:cNvSpPr>
            <a:spLocks noGrp="1"/>
          </p:cNvSpPr>
          <p:nvPr>
            <p:ph type="title"/>
          </p:nvPr>
        </p:nvSpPr>
        <p:spPr>
          <a:xfrm>
            <a:off x="1447800" y="9525"/>
            <a:ext cx="10748963" cy="6857990"/>
          </a:xfrm>
          <a:solidFill>
            <a:schemeClr val="accent3">
              <a:lumMod val="75000"/>
            </a:schemeClr>
          </a:solidFill>
        </p:spPr>
        <p:txBody>
          <a:bodyPr vert="horz" lIns="91440" tIns="45720" rIns="91440" bIns="45720" rtlCol="0" anchor="ctr">
            <a:noAutofit/>
          </a:bodyPr>
          <a:lstStyle/>
          <a:p>
            <a:pPr lvl="0"/>
            <a:br>
              <a:rPr lang="es-ES_tradnl" sz="2000" b="1" noProof="0" dirty="0"/>
            </a:br>
            <a:r>
              <a:rPr lang="es-ES_tradnl" sz="2000" b="1" noProof="0" dirty="0"/>
              <a:t>5.	Profesión, animación-formación-vocacional </a:t>
            </a:r>
            <a:br>
              <a:rPr lang="es-ES_tradnl" sz="2000" b="1" noProof="0" dirty="0"/>
            </a:br>
            <a:br>
              <a:rPr lang="es-ES_tradnl" sz="2000" b="1" noProof="0" dirty="0"/>
            </a:br>
            <a:r>
              <a:rPr lang="es-ES_tradnl" sz="2000" b="1" noProof="0" dirty="0"/>
              <a:t>Art. 27: El animador-formador-vocacional </a:t>
            </a:r>
            <a:r>
              <a:rPr lang="es-ES_tradnl" sz="2000" b="1" noProof="0" dirty="0">
                <a:solidFill>
                  <a:srgbClr val="FFFF00"/>
                </a:solidFill>
              </a:rPr>
              <a:t>cultiva su profesionalismo</a:t>
            </a:r>
            <a:r>
              <a:rPr lang="es-ES_tradnl" sz="2000" b="1" noProof="0" dirty="0"/>
              <a:t>, lo ama y lo respeta en un esfuerzo constante por mejorar sus habilidades, la organización y la eficacia del servicio que se le confía. En su acción asume una </a:t>
            </a:r>
            <a:r>
              <a:rPr lang="es-ES_tradnl" sz="2000" b="1" noProof="0" dirty="0">
                <a:solidFill>
                  <a:srgbClr val="FFFF00"/>
                </a:solidFill>
              </a:rPr>
              <a:t>mentalidad planificadora </a:t>
            </a:r>
            <a:r>
              <a:rPr lang="es-ES_tradnl" sz="2000" b="1" noProof="0" dirty="0"/>
              <a:t>desde la realidad, generando continuidad y perfeccionamiento. Se empeña en documentar su trabajo para asegurar a sus sucesores la transmisión de las políticas y estrategias relacionadas con el proyecto que lo orienta. </a:t>
            </a:r>
            <a:r>
              <a:rPr lang="es-ES_tradnl" sz="2000" b="1" noProof="0" dirty="0">
                <a:solidFill>
                  <a:srgbClr val="FFFF00"/>
                </a:solidFill>
              </a:rPr>
              <a:t>Verifica continuamente</a:t>
            </a:r>
            <a:r>
              <a:rPr lang="es-ES_tradnl" sz="2000" b="1" noProof="0" dirty="0"/>
              <a:t> la conformidad de los servicios con las necesidades reales de los destinatarios. Aprende a acoger y posiblemente solicitar la </a:t>
            </a:r>
            <a:r>
              <a:rPr lang="es-ES_tradnl" sz="2000" b="1" noProof="0" dirty="0">
                <a:solidFill>
                  <a:srgbClr val="FFFF00"/>
                </a:solidFill>
              </a:rPr>
              <a:t>supervisión profesional </a:t>
            </a:r>
            <a:r>
              <a:rPr lang="es-ES_tradnl" sz="2000" b="1" noProof="0" dirty="0"/>
              <a:t>para promover instancias y oportunidades de una adecuada actualización y formación permanente. </a:t>
            </a:r>
            <a:br>
              <a:rPr lang="es-ES_tradnl" sz="2000" b="1" noProof="0" dirty="0"/>
            </a:br>
            <a:br>
              <a:rPr lang="es-ES_tradnl" sz="2000" b="1" noProof="0" dirty="0"/>
            </a:br>
            <a:r>
              <a:rPr lang="es-ES_tradnl" sz="2000" b="1" noProof="0" dirty="0"/>
              <a:t>Art. 28: Atento a la lógica de su profesión encaminada a dar vida y alegría a la experiencia de sus destinatarios, sus colegas y su ambiente, </a:t>
            </a:r>
            <a:r>
              <a:rPr lang="es-ES_tradnl" sz="2000" b="1" noProof="0" dirty="0">
                <a:solidFill>
                  <a:srgbClr val="FFFF00"/>
                </a:solidFill>
              </a:rPr>
              <a:t>provoca la reflexión y discusión de las acciones o situaciones problemáticas o conflictivas</a:t>
            </a:r>
            <a:r>
              <a:rPr lang="es-ES_tradnl" sz="2000" b="1" noProof="0" dirty="0"/>
              <a:t> sin asentarse pasivamente en lógicas desviadas, corruptas o perversas, comprometiéndose en cambio con el desarrollo y la renovación vocacional de la institución en la que trabaja. </a:t>
            </a:r>
            <a:br>
              <a:rPr lang="es-ES_tradnl" sz="2000" b="1" noProof="0" dirty="0"/>
            </a:br>
            <a:br>
              <a:rPr lang="es-ES_tradnl" sz="2000" b="1" noProof="0" dirty="0"/>
            </a:br>
            <a:r>
              <a:rPr lang="es-ES_tradnl" sz="2000" b="1" noProof="0" dirty="0"/>
              <a:t>Art. 29: En su formación se compromete a adquirir una </a:t>
            </a:r>
            <a:r>
              <a:rPr lang="es-ES_tradnl" sz="2000" b="1" noProof="0" dirty="0">
                <a:solidFill>
                  <a:srgbClr val="FFFF00"/>
                </a:solidFill>
              </a:rPr>
              <a:t>"competencia integrada"</a:t>
            </a:r>
            <a:r>
              <a:rPr lang="es-ES_tradnl" sz="2000" b="1" noProof="0" dirty="0"/>
              <a:t>, es decir, el saber, el saber hacer y saber ser (competencias inmanentes); atención a los objetivos de su acción, al sujeto individual y al grupo de referencia (competencias dinámicas o relacionales); y meta-competencias (la visión-previsión, la tempestividad para aplicar las acciones justas en el momento adecuado, la familiaridad con la elaboración de los procesos de acompañamiento). Finalmente, se propone </a:t>
            </a:r>
            <a:r>
              <a:rPr lang="es-ES_tradnl" sz="2000" b="1" noProof="0" dirty="0">
                <a:solidFill>
                  <a:srgbClr val="FFFF00"/>
                </a:solidFill>
              </a:rPr>
              <a:t>configurar su acción a partir de los criterios de este Código </a:t>
            </a:r>
            <a:r>
              <a:rPr lang="es-ES_tradnl" sz="2000" b="1" noProof="0" dirty="0" err="1">
                <a:solidFill>
                  <a:srgbClr val="FFFF00"/>
                </a:solidFill>
              </a:rPr>
              <a:t>éticodeontológico</a:t>
            </a:r>
            <a:r>
              <a:rPr lang="es-ES_tradnl" sz="2000" b="1" noProof="0" dirty="0">
                <a:solidFill>
                  <a:srgbClr val="FFFF00"/>
                </a:solidFill>
              </a:rPr>
              <a:t> de animador-formador-vocacional</a:t>
            </a:r>
            <a:r>
              <a:rPr lang="es-ES_tradnl" sz="2000" b="1" noProof="0" dirty="0"/>
              <a:t>. </a:t>
            </a:r>
            <a:br>
              <a:rPr lang="es-ES_tradnl" sz="2000" b="1" noProof="0" dirty="0"/>
            </a:br>
            <a:endParaRPr lang="es-ES_tradnl" sz="2000" b="1" noProof="0" dirty="0"/>
          </a:p>
        </p:txBody>
      </p:sp>
    </p:spTree>
    <p:extLst>
      <p:ext uri="{BB962C8B-B14F-4D97-AF65-F5344CB8AC3E}">
        <p14:creationId xmlns:p14="http://schemas.microsoft.com/office/powerpoint/2010/main" val="362020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3EDCE53-BF75-B740-B52D-55D8EC761AD7}"/>
              </a:ext>
            </a:extLst>
          </p:cNvPr>
          <p:cNvSpPr>
            <a:spLocks noGrp="1"/>
          </p:cNvSpPr>
          <p:nvPr>
            <p:ph idx="1"/>
          </p:nvPr>
        </p:nvSpPr>
        <p:spPr>
          <a:xfrm>
            <a:off x="5898967" y="0"/>
            <a:ext cx="6284685" cy="6858000"/>
          </a:xfrm>
          <a:solidFill>
            <a:srgbClr val="0432FF"/>
          </a:solidFill>
        </p:spPr>
        <p:txBody>
          <a:bodyPr>
            <a:normAutofit/>
          </a:bodyPr>
          <a:lstStyle/>
          <a:p>
            <a:pPr marL="180975" indent="-180975">
              <a:buAutoNum type="arabicPeriod" startAt="6"/>
            </a:pPr>
            <a:r>
              <a:rPr lang="es-ES_tradnl" noProof="0" dirty="0"/>
              <a:t>La colaboración con otras profesiones </a:t>
            </a:r>
          </a:p>
          <a:p>
            <a:pPr marL="0" indent="0">
              <a:buNone/>
            </a:pPr>
            <a:endParaRPr lang="es-ES_tradnl" noProof="0" dirty="0"/>
          </a:p>
          <a:p>
            <a:pPr marL="187325" indent="-44450">
              <a:buNone/>
            </a:pPr>
            <a:r>
              <a:rPr lang="es-ES_tradnl" noProof="0" dirty="0"/>
              <a:t>Art. 30: Para favorecer el crecimiento de las personas que se le encomiendan, el animador-formador-vocacional también </a:t>
            </a:r>
            <a:r>
              <a:rPr lang="es-ES_tradnl" noProof="0" dirty="0">
                <a:solidFill>
                  <a:srgbClr val="FFFF00"/>
                </a:solidFill>
              </a:rPr>
              <a:t>dialoga y colabora con otros profesionales</a:t>
            </a:r>
            <a:r>
              <a:rPr lang="es-ES_tradnl" noProof="0" dirty="0"/>
              <a:t>, especialmente de los ámbitos de la sociología, de la psicología y de la pedagogía, teniendo en cuenta el derecho a la intimidad y a la fama de los interesados; para el recurso a estas profesiones se inspira en las normas de la Iglesia y en los criterios emergentes de una </a:t>
            </a:r>
            <a:r>
              <a:rPr lang="es-ES_tradnl" noProof="0" dirty="0">
                <a:solidFill>
                  <a:srgbClr val="FFFF00"/>
                </a:solidFill>
              </a:rPr>
              <a:t>sana </a:t>
            </a:r>
            <a:r>
              <a:rPr lang="es-ES_tradnl" noProof="0" dirty="0" err="1">
                <a:solidFill>
                  <a:srgbClr val="FFFF00"/>
                </a:solidFill>
              </a:rPr>
              <a:t>transdisciplinariedad</a:t>
            </a:r>
            <a:r>
              <a:rPr lang="es-ES_tradnl" noProof="0" dirty="0"/>
              <a:t>, siempre velando por la </a:t>
            </a:r>
            <a:r>
              <a:rPr lang="es-ES_tradnl" noProof="0" dirty="0">
                <a:solidFill>
                  <a:srgbClr val="FFFF00"/>
                </a:solidFill>
              </a:rPr>
              <a:t>naturaleza </a:t>
            </a:r>
            <a:r>
              <a:rPr lang="es-ES_tradnl" noProof="0" dirty="0" err="1">
                <a:solidFill>
                  <a:srgbClr val="FFFF00"/>
                </a:solidFill>
              </a:rPr>
              <a:t>teándrica</a:t>
            </a:r>
            <a:r>
              <a:rPr lang="es-ES_tradnl" noProof="0" dirty="0">
                <a:solidFill>
                  <a:srgbClr val="FFFF00"/>
                </a:solidFill>
              </a:rPr>
              <a:t> de la vocación humana</a:t>
            </a:r>
            <a:r>
              <a:rPr lang="es-ES_tradnl" noProof="0" dirty="0"/>
              <a:t>. </a:t>
            </a:r>
          </a:p>
          <a:p>
            <a:pPr marL="0" indent="0">
              <a:buNone/>
            </a:pPr>
            <a:endParaRPr lang="es-ES_tradnl" noProof="0" dirty="0"/>
          </a:p>
          <a:p>
            <a:pPr marL="0" indent="0">
              <a:buNone/>
            </a:pPr>
            <a:endParaRPr lang="es-ES_tradnl" noProof="0" dirty="0"/>
          </a:p>
        </p:txBody>
      </p:sp>
      <p:pic>
        <p:nvPicPr>
          <p:cNvPr id="15362" name="Picture 2">
            <a:extLst>
              <a:ext uri="{FF2B5EF4-FFF2-40B4-BE49-F238E27FC236}">
                <a16:creationId xmlns:a16="http://schemas.microsoft.com/office/drawing/2014/main" id="{84A53C12-8AB3-C64A-B46D-C6F873BDE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137" r="9137"/>
          <a:stretch/>
        </p:blipFill>
        <p:spPr bwMode="auto">
          <a:xfrm>
            <a:off x="203201" y="1812108"/>
            <a:ext cx="5500912" cy="3634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26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63"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265" name="Group 26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66"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67"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8"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9"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7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1"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2"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3"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4"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5"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6"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7"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8"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9"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0"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1"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2"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3"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4"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5"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6"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9"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95"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07"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4"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21" name="Group 320">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22" name="Rectangle 321">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3"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grpSp>
        <p:nvGrpSpPr>
          <p:cNvPr id="325" name="Group 324">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326"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7"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30"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9"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0"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1"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2"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3"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4"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5"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6"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7"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8"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9"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0"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1"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2"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3"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4"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55"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6"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7"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8"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9"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0"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1"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2"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3"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4"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5"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6"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67"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8"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9"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0"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1"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2"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3"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4"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5"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6"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7"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8"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9"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81" name="Group 380">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382"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3"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4"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5"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6"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7"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8"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9"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0"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1"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
        <p:nvSpPr>
          <p:cNvPr id="2" name="Titolo 1">
            <a:extLst>
              <a:ext uri="{FF2B5EF4-FFF2-40B4-BE49-F238E27FC236}">
                <a16:creationId xmlns:a16="http://schemas.microsoft.com/office/drawing/2014/main" id="{17D67BEC-7629-1442-9B55-D3E8DFCD7BC7}"/>
              </a:ext>
            </a:extLst>
          </p:cNvPr>
          <p:cNvSpPr>
            <a:spLocks noGrp="1"/>
          </p:cNvSpPr>
          <p:nvPr>
            <p:ph type="title"/>
          </p:nvPr>
        </p:nvSpPr>
        <p:spPr>
          <a:xfrm>
            <a:off x="1581150" y="9525"/>
            <a:ext cx="10615613" cy="6857990"/>
          </a:xfrm>
          <a:solidFill>
            <a:schemeClr val="bg1">
              <a:lumMod val="75000"/>
              <a:lumOff val="25000"/>
            </a:schemeClr>
          </a:solidFill>
        </p:spPr>
        <p:txBody>
          <a:bodyPr vert="horz" lIns="91440" tIns="45720" rIns="91440" bIns="45720" rtlCol="0" anchor="ctr">
            <a:noAutofit/>
          </a:bodyPr>
          <a:lstStyle/>
          <a:p>
            <a:pPr lvl="0"/>
            <a:r>
              <a:rPr lang="es-ES_tradnl" sz="2400" b="1" noProof="0" dirty="0"/>
              <a:t>7.	El territorio y el contexto social </a:t>
            </a:r>
            <a:br>
              <a:rPr lang="es-ES_tradnl" sz="2400" b="1" noProof="0" dirty="0"/>
            </a:br>
            <a:br>
              <a:rPr lang="es-ES_tradnl" sz="2400" b="1" noProof="0" dirty="0"/>
            </a:br>
            <a:r>
              <a:rPr lang="es-ES_tradnl" sz="2400" b="1" noProof="0" dirty="0"/>
              <a:t>Art. 31: La responsabilidad del animador-formador-vocacional hacia su campo de acción lo lleva a actuar para conocer el territorio, sus recursos, el contexto cultural y sus valores y a evaluar los recursos y la posibilidad concreta de </a:t>
            </a:r>
            <a:r>
              <a:rPr lang="es-ES_tradnl" sz="2400" b="1" noProof="0" dirty="0">
                <a:solidFill>
                  <a:srgbClr val="FFFF00"/>
                </a:solidFill>
              </a:rPr>
              <a:t>construir una red de colaboración y apoyo vocacional</a:t>
            </a:r>
            <a:r>
              <a:rPr lang="es-ES_tradnl" sz="2400" b="1" noProof="0" dirty="0"/>
              <a:t>. </a:t>
            </a:r>
            <a:br>
              <a:rPr lang="es-ES_tradnl" sz="2400" b="1" noProof="0" dirty="0"/>
            </a:br>
            <a:br>
              <a:rPr lang="es-ES_tradnl" sz="2400" b="1" noProof="0" dirty="0"/>
            </a:br>
            <a:r>
              <a:rPr lang="es-ES_tradnl" sz="2400" b="1" noProof="0" dirty="0"/>
              <a:t>Art. 32: El animador-formador-vocacional </a:t>
            </a:r>
            <a:r>
              <a:rPr lang="es-ES_tradnl" sz="2400" b="1" noProof="0" dirty="0">
                <a:solidFill>
                  <a:srgbClr val="FFFF00"/>
                </a:solidFill>
              </a:rPr>
              <a:t>promueve las vocaciones, todas las vocaciones</a:t>
            </a:r>
            <a:r>
              <a:rPr lang="es-ES_tradnl" sz="2400" b="1" noProof="0" dirty="0"/>
              <a:t>, necesariamente en comunión, porque alimenta y facilita su discernimiento y su fidelidad. Esto también implica una actitud de apertura y colaboración con otras fuerzas e instancias de servicio y ayuda a las vocaciones presentes en la </a:t>
            </a:r>
            <a:r>
              <a:rPr lang="es-ES_tradnl" sz="2400" b="1" noProof="0" dirty="0">
                <a:solidFill>
                  <a:srgbClr val="FFFF00"/>
                </a:solidFill>
              </a:rPr>
              <a:t>zona</a:t>
            </a:r>
            <a:r>
              <a:rPr lang="es-ES_tradnl" sz="2400" b="1" noProof="0" dirty="0"/>
              <a:t>. </a:t>
            </a:r>
            <a:br>
              <a:rPr lang="es-ES_tradnl" sz="2400" b="1" noProof="0" dirty="0"/>
            </a:br>
            <a:br>
              <a:rPr lang="es-ES_tradnl" sz="2400" b="1" noProof="0" dirty="0"/>
            </a:br>
            <a:r>
              <a:rPr lang="es-ES_tradnl" sz="2400" b="1" noProof="0" dirty="0"/>
              <a:t>Art. 33: </a:t>
            </a:r>
            <a:r>
              <a:rPr lang="es-ES_tradnl" sz="2400" b="1" noProof="0" dirty="0">
                <a:solidFill>
                  <a:srgbClr val="FFFF00"/>
                </a:solidFill>
              </a:rPr>
              <a:t>Iglesia y espacios eclesiales</a:t>
            </a:r>
            <a:r>
              <a:rPr lang="es-ES_tradnl" sz="2400" b="1" noProof="0" dirty="0"/>
              <a:t> – los grupos, las asociaciones, los movimientos, las comunidades parroquiales, la iglesia doméstica- forman parte de una </a:t>
            </a:r>
            <a:r>
              <a:rPr lang="es-ES_tradnl" sz="2400" b="1" noProof="0" dirty="0">
                <a:solidFill>
                  <a:srgbClr val="FFFF00"/>
                </a:solidFill>
              </a:rPr>
              <a:t>red de contactos personales e institucionales</a:t>
            </a:r>
            <a:r>
              <a:rPr lang="es-ES_tradnl" sz="2400" b="1" noProof="0" dirty="0"/>
              <a:t>, que asumen la tarea de descubrir y cultivar vocaciones de forma comunitaria y cooperativa. El animador-formador vocacional evita cualquier comportamiento o actitud individualista o separatista, en la convicción y respeto por la </a:t>
            </a:r>
            <a:r>
              <a:rPr lang="es-ES_tradnl" sz="2400" b="1" noProof="0" dirty="0">
                <a:solidFill>
                  <a:srgbClr val="FFFF00"/>
                </a:solidFill>
              </a:rPr>
              <a:t>dimensión eclesial de su servicio</a:t>
            </a:r>
            <a:r>
              <a:rPr lang="es-ES_tradnl" sz="2400" b="1" noProof="0" dirty="0"/>
              <a:t>. </a:t>
            </a:r>
          </a:p>
        </p:txBody>
      </p:sp>
    </p:spTree>
    <p:extLst>
      <p:ext uri="{BB962C8B-B14F-4D97-AF65-F5344CB8AC3E}">
        <p14:creationId xmlns:p14="http://schemas.microsoft.com/office/powerpoint/2010/main" val="195995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63"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265" name="Group 26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66"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67"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8"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9"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7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1"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2"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3"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4"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5"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6"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7"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8"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9"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0"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1"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2"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3"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4"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5"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6"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9"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95"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07"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4"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21" name="Group 320">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22" name="Rectangle 321">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3"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grpSp>
        <p:nvGrpSpPr>
          <p:cNvPr id="325" name="Group 324">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326"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7"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30"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9"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0"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1"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2"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3"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4"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5"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6"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7"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8"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9"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0"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1"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2"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3"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4"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55"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6"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7"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8"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9"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0"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1"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2"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3"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4"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5"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6"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67"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8"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9"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0"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1"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2"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3"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4"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5"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6"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7"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8"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9"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381" name="Group 380">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382"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3"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4"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5"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6"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7"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8"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9"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0"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1"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
        <p:nvSpPr>
          <p:cNvPr id="2" name="Titolo 1">
            <a:extLst>
              <a:ext uri="{FF2B5EF4-FFF2-40B4-BE49-F238E27FC236}">
                <a16:creationId xmlns:a16="http://schemas.microsoft.com/office/drawing/2014/main" id="{17D67BEC-7629-1442-9B55-D3E8DFCD7BC7}"/>
              </a:ext>
            </a:extLst>
          </p:cNvPr>
          <p:cNvSpPr>
            <a:spLocks noGrp="1"/>
          </p:cNvSpPr>
          <p:nvPr>
            <p:ph type="title"/>
          </p:nvPr>
        </p:nvSpPr>
        <p:spPr>
          <a:xfrm>
            <a:off x="3357561" y="9525"/>
            <a:ext cx="8839201" cy="6857990"/>
          </a:xfrm>
          <a:solidFill>
            <a:schemeClr val="accent3">
              <a:lumMod val="75000"/>
            </a:schemeClr>
          </a:solidFill>
        </p:spPr>
        <p:txBody>
          <a:bodyPr vert="horz" lIns="91440" tIns="45720" rIns="91440" bIns="45720" rtlCol="0" anchor="ctr">
            <a:noAutofit/>
          </a:bodyPr>
          <a:lstStyle/>
          <a:p>
            <a:r>
              <a:rPr lang="es-ES_tradnl" sz="2400" b="1" noProof="0" dirty="0"/>
              <a:t>Art. 34: El animador-formador vocacional atento a la </a:t>
            </a:r>
            <a:r>
              <a:rPr lang="es-ES_tradnl" sz="2400" b="1" noProof="0" dirty="0">
                <a:solidFill>
                  <a:srgbClr val="FFFF00"/>
                </a:solidFill>
              </a:rPr>
              <a:t>dimensión política de su servicio</a:t>
            </a:r>
            <a:r>
              <a:rPr lang="es-ES_tradnl" sz="2400" b="1" noProof="0" dirty="0"/>
              <a:t> reconoce los valores y la llamada de sus destinatarios a la implicación en la vida de la comunidad, y les ayuda a desarrollar la conciencia de su responsabilidad y necesidad de que el mundo tenga una pasión política y cristiana ilustrada. </a:t>
            </a:r>
            <a:br>
              <a:rPr lang="es-ES_tradnl" sz="2400" b="1" noProof="0" dirty="0"/>
            </a:br>
            <a:br>
              <a:rPr lang="es-ES_tradnl" sz="2400" b="1" noProof="0" dirty="0"/>
            </a:br>
            <a:r>
              <a:rPr lang="es-ES_tradnl" sz="2400" b="1" noProof="0" dirty="0"/>
              <a:t>Art. 35: Se permite el </a:t>
            </a:r>
            <a:r>
              <a:rPr lang="es-ES_tradnl" sz="2400" b="1" noProof="0" dirty="0">
                <a:solidFill>
                  <a:srgbClr val="FFFF00"/>
                </a:solidFill>
              </a:rPr>
              <a:t>uso de tecnologías </a:t>
            </a:r>
            <a:r>
              <a:rPr lang="es-ES_tradnl" sz="2400" b="1" noProof="0" dirty="0"/>
              <a:t>para la comunicación a distancia </a:t>
            </a:r>
            <a:r>
              <a:rPr lang="es-ES_tradnl" sz="2400" b="1" noProof="0" dirty="0">
                <a:solidFill>
                  <a:srgbClr val="FFFF00"/>
                </a:solidFill>
              </a:rPr>
              <a:t>con fines de información, formación o investigación</a:t>
            </a:r>
            <a:r>
              <a:rPr lang="es-ES_tradnl" sz="2400" b="1" noProof="0" dirty="0"/>
              <a:t>, pero por los enormes riesgos para la confidencialidad y el secreto para la persona o incluso para la salvaguarda de la acción del mismo animador-formador-vocacional, </a:t>
            </a:r>
            <a:r>
              <a:rPr lang="es-ES_tradnl" sz="2400" b="1" noProof="0" dirty="0">
                <a:solidFill>
                  <a:srgbClr val="FFFF00"/>
                </a:solidFill>
              </a:rPr>
              <a:t>no se permite el uso de estas herramientas con fines de discernimiento, acompañamiento</a:t>
            </a:r>
            <a:r>
              <a:rPr lang="es-ES_tradnl" sz="2400" b="1" noProof="0" dirty="0"/>
              <a:t>, comentario, sugerencia o evaluación respecto a casos concretos. </a:t>
            </a:r>
            <a:br>
              <a:rPr lang="es-ES_tradnl" sz="2400" b="1" noProof="0" dirty="0"/>
            </a:br>
            <a:br>
              <a:rPr lang="es-ES_tradnl" sz="2400" b="1" noProof="0" dirty="0"/>
            </a:br>
            <a:r>
              <a:rPr lang="es-ES_tradnl" sz="2400" b="1" noProof="0" dirty="0"/>
              <a:t>Art. 36: El animador-formador-vocacional tiene el deber de difundir una </a:t>
            </a:r>
            <a:r>
              <a:rPr lang="es-ES_tradnl" sz="2400" b="1" noProof="0" dirty="0">
                <a:solidFill>
                  <a:srgbClr val="FFFF00"/>
                </a:solidFill>
              </a:rPr>
              <a:t>cultura que respete los derechos personales</a:t>
            </a:r>
            <a:r>
              <a:rPr lang="es-ES_tradnl" sz="2400" b="1" noProof="0" dirty="0"/>
              <a:t>, civiles y sociales de los ciudadanos, especialmente en contextos de mayor complejidad étnica y cultural, y que asegure la visión vocacional cristiana del mundo y de la vida. </a:t>
            </a:r>
          </a:p>
        </p:txBody>
      </p:sp>
      <p:pic>
        <p:nvPicPr>
          <p:cNvPr id="16386" name="Picture 2" descr="Qual è il compito di una guida spirituale? - Famiglia Cristiana">
            <a:extLst>
              <a:ext uri="{FF2B5EF4-FFF2-40B4-BE49-F238E27FC236}">
                <a16:creationId xmlns:a16="http://schemas.microsoft.com/office/drawing/2014/main" id="{83F00DDB-474A-C34F-A808-02C804F2E4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487" r="25848"/>
          <a:stretch/>
        </p:blipFill>
        <p:spPr bwMode="auto">
          <a:xfrm>
            <a:off x="-20955" y="533401"/>
            <a:ext cx="3354703" cy="565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53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pa vergogna per abusi preti pedofili Francia">
            <a:extLst>
              <a:ext uri="{FF2B5EF4-FFF2-40B4-BE49-F238E27FC236}">
                <a16:creationId xmlns:a16="http://schemas.microsoft.com/office/drawing/2014/main" id="{AE6B90BB-7BB0-B34A-9D94-107571214A2C}"/>
              </a:ext>
            </a:extLst>
          </p:cNvPr>
          <p:cNvPicPr>
            <a:picLocks noGrp="1" noChangeAspect="1" noChangeArrowheads="1"/>
          </p:cNvPicPr>
          <p:nvPr>
            <p:ph type="pic" sz="quarter" idx="10"/>
          </p:nvPr>
        </p:nvPicPr>
        <p:blipFill rotWithShape="1">
          <a:blip r:embed="rId3">
            <a:duotone>
              <a:prstClr val="black"/>
              <a:schemeClr val="accent5">
                <a:tint val="45000"/>
                <a:satMod val="400000"/>
              </a:schemeClr>
            </a:duotone>
            <a:alphaModFix/>
            <a:extLst>
              <a:ext uri="{28A0092B-C50C-407E-A947-70E740481C1C}">
                <a14:useLocalDpi xmlns:a14="http://schemas.microsoft.com/office/drawing/2010/main" val="0"/>
              </a:ext>
            </a:extLst>
          </a:blip>
          <a:srcRect l="14163" t="7359" b="6221"/>
          <a:stretch/>
        </p:blipFill>
        <p:spPr bwMode="auto">
          <a:xfrm>
            <a:off x="-76204" y="-2"/>
            <a:ext cx="12192003" cy="7364896"/>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ctrTitle"/>
          </p:nvPr>
        </p:nvSpPr>
        <p:spPr>
          <a:xfrm>
            <a:off x="3820997" y="3333870"/>
            <a:ext cx="7985919" cy="1851892"/>
          </a:xfrm>
          <a:solidFill>
            <a:schemeClr val="tx1">
              <a:alpha val="33000"/>
            </a:schemeClr>
          </a:solidFill>
        </p:spPr>
        <p:txBody>
          <a:bodyPr vert="horz" lIns="91440" tIns="45720" rIns="91440" bIns="45720" rtlCol="0" anchor="ctr">
            <a:normAutofit/>
          </a:bodyPr>
          <a:lstStyle/>
          <a:p>
            <a:r>
              <a:rPr lang="en-US" sz="4800" dirty="0">
                <a:solidFill>
                  <a:srgbClr val="011893"/>
                </a:solidFill>
              </a:rPr>
              <a:t>ETICA DE LA ANIMACIÓN-FORMACIÓN-VOCACIONAL</a:t>
            </a:r>
          </a:p>
        </p:txBody>
      </p:sp>
      <p:sp>
        <p:nvSpPr>
          <p:cNvPr id="3" name="Sottotitolo 2"/>
          <p:cNvSpPr>
            <a:spLocks noGrp="1"/>
          </p:cNvSpPr>
          <p:nvPr>
            <p:ph type="subTitle" idx="1"/>
          </p:nvPr>
        </p:nvSpPr>
        <p:spPr>
          <a:xfrm>
            <a:off x="4086225" y="4709248"/>
            <a:ext cx="6857999" cy="953029"/>
          </a:xfrm>
        </p:spPr>
        <p:txBody>
          <a:bodyPr vert="horz" lIns="91440" tIns="45720" rIns="91440" bIns="45720" rtlCol="0">
            <a:normAutofit/>
          </a:bodyPr>
          <a:lstStyle/>
          <a:p>
            <a:pPr>
              <a:spcBef>
                <a:spcPts val="1000"/>
              </a:spcBef>
            </a:pPr>
            <a:r>
              <a:rPr lang="en-US" sz="2000" b="1" dirty="0">
                <a:solidFill>
                  <a:srgbClr val="011893"/>
                </a:solidFill>
                <a:latin typeface="MARKER FELT THIN" panose="02000400000000000000" pitchFamily="2" charset="77"/>
              </a:rPr>
              <a:t>Mario Oscar Llanos</a:t>
            </a:r>
          </a:p>
        </p:txBody>
      </p:sp>
    </p:spTree>
    <p:extLst>
      <p:ext uri="{BB962C8B-B14F-4D97-AF65-F5344CB8AC3E}">
        <p14:creationId xmlns:p14="http://schemas.microsoft.com/office/powerpoint/2010/main" val="419348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egnaposto immagine 12"/>
          <p:cNvSpPr>
            <a:spLocks noGrp="1"/>
          </p:cNvSpPr>
          <p:nvPr>
            <p:ph type="pic" sz="quarter" idx="15"/>
          </p:nvPr>
        </p:nvSpPr>
        <p:spPr>
          <a:xfrm rot="180000">
            <a:off x="4895958" y="2131946"/>
            <a:ext cx="6583680" cy="4099381"/>
          </a:xfrm>
        </p:spPr>
      </p:sp>
      <p:sp>
        <p:nvSpPr>
          <p:cNvPr id="10" name="Titolo 9"/>
          <p:cNvSpPr>
            <a:spLocks noGrp="1"/>
          </p:cNvSpPr>
          <p:nvPr>
            <p:ph type="title"/>
          </p:nvPr>
        </p:nvSpPr>
        <p:spPr>
          <a:xfrm>
            <a:off x="301448" y="4479087"/>
            <a:ext cx="4146988" cy="1921713"/>
          </a:xfrm>
        </p:spPr>
        <p:txBody>
          <a:bodyPr/>
          <a:lstStyle/>
          <a:p>
            <a:pPr algn="r"/>
            <a:r>
              <a:rPr lang="es-ES_tradnl" noProof="0" dirty="0"/>
              <a:t>LA VIVENCIA DEL “HELPER”</a:t>
            </a:r>
          </a:p>
        </p:txBody>
      </p:sp>
      <p:sp>
        <p:nvSpPr>
          <p:cNvPr id="11" name="Segnaposto testo 10"/>
          <p:cNvSpPr>
            <a:spLocks noGrp="1"/>
          </p:cNvSpPr>
          <p:nvPr>
            <p:ph type="body" sz="quarter" idx="13"/>
          </p:nvPr>
        </p:nvSpPr>
        <p:spPr>
          <a:xfrm rot="180162">
            <a:off x="4625324" y="121152"/>
            <a:ext cx="7098198" cy="6563273"/>
          </a:xfrm>
          <a:solidFill>
            <a:srgbClr val="011893"/>
          </a:solidFill>
        </p:spPr>
        <p:txBody>
          <a:bodyPr anchor="ctr"/>
          <a:lstStyle/>
          <a:p>
            <a:pPr marL="936000">
              <a:lnSpc>
                <a:spcPct val="100000"/>
              </a:lnSpc>
            </a:pPr>
            <a:r>
              <a:rPr lang="es-ES_tradnl" sz="2600" noProof="0" dirty="0">
                <a:solidFill>
                  <a:srgbClr val="FFFF00"/>
                </a:solidFill>
              </a:rPr>
              <a:t>IMPRESCINDIBLE: LA AUTOCONCIENCIA</a:t>
            </a:r>
          </a:p>
          <a:p>
            <a:pPr marL="936000">
              <a:lnSpc>
                <a:spcPct val="100000"/>
              </a:lnSpc>
            </a:pPr>
            <a:r>
              <a:rPr lang="es-ES_tradnl" sz="2600" noProof="0" dirty="0"/>
              <a:t>El </a:t>
            </a:r>
            <a:r>
              <a:rPr lang="es-ES_tradnl" sz="2600" noProof="0" dirty="0" err="1"/>
              <a:t>helper</a:t>
            </a:r>
            <a:r>
              <a:rPr lang="es-ES_tradnl" sz="2600" noProof="0" dirty="0"/>
              <a:t> llega hasta donde se lo permiten sus complejos.</a:t>
            </a:r>
          </a:p>
          <a:p>
            <a:pPr marL="936000">
              <a:lnSpc>
                <a:spcPct val="100000"/>
              </a:lnSpc>
            </a:pPr>
            <a:r>
              <a:rPr lang="es-ES_tradnl" sz="2600" noProof="0" dirty="0">
                <a:solidFill>
                  <a:srgbClr val="FFFF00"/>
                </a:solidFill>
              </a:rPr>
              <a:t>Hay interferencias </a:t>
            </a:r>
            <a:r>
              <a:rPr lang="es-ES_tradnl" sz="2600" noProof="0" dirty="0" err="1">
                <a:solidFill>
                  <a:srgbClr val="FFFF00"/>
                </a:solidFill>
              </a:rPr>
              <a:t>inconcientes</a:t>
            </a:r>
            <a:r>
              <a:rPr lang="es-ES_tradnl" sz="2600" noProof="0" dirty="0">
                <a:solidFill>
                  <a:srgbClr val="FFFF00"/>
                </a:solidFill>
              </a:rPr>
              <a:t>, reacciones a la necesidad del otro, ausencia de supervisión, excesiva exposición, incertidumbre e insatisfacción…</a:t>
            </a:r>
          </a:p>
          <a:p>
            <a:pPr marL="936000">
              <a:lnSpc>
                <a:spcPct val="100000"/>
              </a:lnSpc>
            </a:pPr>
            <a:r>
              <a:rPr lang="es-ES_tradnl" sz="2600" noProof="0" dirty="0"/>
              <a:t>¿Quiere sanar sus heridas?</a:t>
            </a:r>
          </a:p>
          <a:p>
            <a:pPr marL="936000">
              <a:lnSpc>
                <a:spcPct val="100000"/>
              </a:lnSpc>
            </a:pPr>
            <a:r>
              <a:rPr lang="es-ES_tradnl" sz="2600" noProof="0" dirty="0"/>
              <a:t>El contacto con la intimidad del otro puede debilitar la propia…</a:t>
            </a:r>
          </a:p>
          <a:p>
            <a:pPr marL="936000">
              <a:lnSpc>
                <a:spcPct val="100000"/>
              </a:lnSpc>
            </a:pPr>
            <a:r>
              <a:rPr lang="es-ES_tradnl" sz="2600" noProof="0" dirty="0">
                <a:solidFill>
                  <a:srgbClr val="FFFF00"/>
                </a:solidFill>
              </a:rPr>
              <a:t>Prevenir aspectos facilitadores de la transgresión…</a:t>
            </a:r>
          </a:p>
        </p:txBody>
      </p:sp>
      <p:pic>
        <p:nvPicPr>
          <p:cNvPr id="2" name="Segnaposto immagine 1">
            <a:extLst>
              <a:ext uri="{FF2B5EF4-FFF2-40B4-BE49-F238E27FC236}">
                <a16:creationId xmlns:a16="http://schemas.microsoft.com/office/drawing/2014/main" id="{762036F4-7B40-BA46-A48C-ABFD5AF491F0}"/>
              </a:ext>
            </a:extLst>
          </p:cNvPr>
          <p:cNvPicPr>
            <a:picLocks noGrp="1" noChangeAspect="1"/>
          </p:cNvPicPr>
          <p:nvPr>
            <p:ph type="pic" sz="quarter" idx="14"/>
          </p:nvPr>
        </p:nvPicPr>
        <p:blipFill>
          <a:blip r:embed="rId3"/>
          <a:srcRect l="15777" r="15777"/>
          <a:stretch>
            <a:fillRect/>
          </a:stretch>
        </p:blipFill>
        <p:spPr>
          <a:prstGeom prst="rect">
            <a:avLst/>
          </a:prstGeom>
        </p:spPr>
      </p:pic>
    </p:spTree>
    <p:extLst>
      <p:ext uri="{BB962C8B-B14F-4D97-AF65-F5344CB8AC3E}">
        <p14:creationId xmlns:p14="http://schemas.microsoft.com/office/powerpoint/2010/main" val="99496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78A47D-4F17-40FE-AB70-7AF78A957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00" y="-14287"/>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10" name="Group 9">
            <a:extLst>
              <a:ext uri="{FF2B5EF4-FFF2-40B4-BE49-F238E27FC236}">
                <a16:creationId xmlns:a16="http://schemas.microsoft.com/office/drawing/2014/main" id="{85BE3A7E-6A3F-401E-A025-BBB8FDB8DD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tx1">
              <a:alpha val="60000"/>
            </a:schemeClr>
          </a:solidFill>
        </p:grpSpPr>
        <p:sp>
          <p:nvSpPr>
            <p:cNvPr id="11" name="Rectangle 5">
              <a:extLst>
                <a:ext uri="{FF2B5EF4-FFF2-40B4-BE49-F238E27FC236}">
                  <a16:creationId xmlns:a16="http://schemas.microsoft.com/office/drawing/2014/main" id="{41EE9036-817C-476C-BD59-B5184F9A3E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2" name="Freeform 6">
              <a:extLst>
                <a:ext uri="{FF2B5EF4-FFF2-40B4-BE49-F238E27FC236}">
                  <a16:creationId xmlns:a16="http://schemas.microsoft.com/office/drawing/2014/main" id="{F098087A-B4E4-4300-A841-44988BD88E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 name="Freeform 7">
              <a:extLst>
                <a:ext uri="{FF2B5EF4-FFF2-40B4-BE49-F238E27FC236}">
                  <a16:creationId xmlns:a16="http://schemas.microsoft.com/office/drawing/2014/main" id="{F5BD5F4B-A39C-4DF9-84E4-A4D33F30E6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 name="Freeform 8">
              <a:extLst>
                <a:ext uri="{FF2B5EF4-FFF2-40B4-BE49-F238E27FC236}">
                  <a16:creationId xmlns:a16="http://schemas.microsoft.com/office/drawing/2014/main" id="{D7FA9858-BFA0-4D5B-AF72-B1B65EB06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 name="Freeform 9">
              <a:extLst>
                <a:ext uri="{FF2B5EF4-FFF2-40B4-BE49-F238E27FC236}">
                  <a16:creationId xmlns:a16="http://schemas.microsoft.com/office/drawing/2014/main" id="{A508A5F3-AFE0-4750-A9C2-B51A514FFC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 name="Freeform 10">
              <a:extLst>
                <a:ext uri="{FF2B5EF4-FFF2-40B4-BE49-F238E27FC236}">
                  <a16:creationId xmlns:a16="http://schemas.microsoft.com/office/drawing/2014/main" id="{92B4AAEB-ABF4-42A7-BE52-0B442190D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 name="Freeform 11">
              <a:extLst>
                <a:ext uri="{FF2B5EF4-FFF2-40B4-BE49-F238E27FC236}">
                  <a16:creationId xmlns:a16="http://schemas.microsoft.com/office/drawing/2014/main" id="{3767C370-4A42-4376-8CAE-606C4BC8F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 name="Freeform 12">
              <a:extLst>
                <a:ext uri="{FF2B5EF4-FFF2-40B4-BE49-F238E27FC236}">
                  <a16:creationId xmlns:a16="http://schemas.microsoft.com/office/drawing/2014/main" id="{36205F53-9C95-4954-B97C-1625BB8A35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13">
              <a:extLst>
                <a:ext uri="{FF2B5EF4-FFF2-40B4-BE49-F238E27FC236}">
                  <a16:creationId xmlns:a16="http://schemas.microsoft.com/office/drawing/2014/main" id="{DC80B58E-3469-43E9-96FC-D747B6983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14">
              <a:extLst>
                <a:ext uri="{FF2B5EF4-FFF2-40B4-BE49-F238E27FC236}">
                  <a16:creationId xmlns:a16="http://schemas.microsoft.com/office/drawing/2014/main" id="{E17A4ED2-DDD7-4B4D-A39C-9B0121C88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15">
              <a:extLst>
                <a:ext uri="{FF2B5EF4-FFF2-40B4-BE49-F238E27FC236}">
                  <a16:creationId xmlns:a16="http://schemas.microsoft.com/office/drawing/2014/main" id="{A2C14A85-E7A9-4E1D-809F-20F5CFA788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Line 16">
              <a:extLst>
                <a:ext uri="{FF2B5EF4-FFF2-40B4-BE49-F238E27FC236}">
                  <a16:creationId xmlns:a16="http://schemas.microsoft.com/office/drawing/2014/main" id="{F3D51E32-9399-4B7F-8D91-BF9A068B834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3" name="Freeform 17">
              <a:extLst>
                <a:ext uri="{FF2B5EF4-FFF2-40B4-BE49-F238E27FC236}">
                  <a16:creationId xmlns:a16="http://schemas.microsoft.com/office/drawing/2014/main" id="{9969F9D2-502D-4C1D-ABA5-02B1BF2A0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18">
              <a:extLst>
                <a:ext uri="{FF2B5EF4-FFF2-40B4-BE49-F238E27FC236}">
                  <a16:creationId xmlns:a16="http://schemas.microsoft.com/office/drawing/2014/main" id="{4AE555C6-5623-478A-BF35-63E9929A3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19">
              <a:extLst>
                <a:ext uri="{FF2B5EF4-FFF2-40B4-BE49-F238E27FC236}">
                  <a16:creationId xmlns:a16="http://schemas.microsoft.com/office/drawing/2014/main" id="{A3D3AED4-A69E-4301-9BB4-436DC5F0C9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20">
              <a:extLst>
                <a:ext uri="{FF2B5EF4-FFF2-40B4-BE49-F238E27FC236}">
                  <a16:creationId xmlns:a16="http://schemas.microsoft.com/office/drawing/2014/main" id="{C3B8082C-2D81-48D7-8B45-85B7C8929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Rectangle 21">
              <a:extLst>
                <a:ext uri="{FF2B5EF4-FFF2-40B4-BE49-F238E27FC236}">
                  <a16:creationId xmlns:a16="http://schemas.microsoft.com/office/drawing/2014/main" id="{9AD35461-BA86-408B-8A29-244EB2F2FB5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8" name="Freeform 22">
              <a:extLst>
                <a:ext uri="{FF2B5EF4-FFF2-40B4-BE49-F238E27FC236}">
                  <a16:creationId xmlns:a16="http://schemas.microsoft.com/office/drawing/2014/main" id="{F238E495-B6C6-4857-899B-CDD584831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23">
              <a:extLst>
                <a:ext uri="{FF2B5EF4-FFF2-40B4-BE49-F238E27FC236}">
                  <a16:creationId xmlns:a16="http://schemas.microsoft.com/office/drawing/2014/main" id="{E20A751E-054C-4EC2-8DA3-0EC923A6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24">
              <a:extLst>
                <a:ext uri="{FF2B5EF4-FFF2-40B4-BE49-F238E27FC236}">
                  <a16:creationId xmlns:a16="http://schemas.microsoft.com/office/drawing/2014/main" id="{B6E8E701-3D21-4E5C-AB6E-9A7404697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25">
              <a:extLst>
                <a:ext uri="{FF2B5EF4-FFF2-40B4-BE49-F238E27FC236}">
                  <a16:creationId xmlns:a16="http://schemas.microsoft.com/office/drawing/2014/main" id="{431BDA41-D09D-4984-B888-756F5F81B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26">
              <a:extLst>
                <a:ext uri="{FF2B5EF4-FFF2-40B4-BE49-F238E27FC236}">
                  <a16:creationId xmlns:a16="http://schemas.microsoft.com/office/drawing/2014/main" id="{0DC943D2-20E4-4C00-82D2-D405A7C00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27">
              <a:extLst>
                <a:ext uri="{FF2B5EF4-FFF2-40B4-BE49-F238E27FC236}">
                  <a16:creationId xmlns:a16="http://schemas.microsoft.com/office/drawing/2014/main" id="{4BC34A74-80A2-4DE1-8ADC-BBD170903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28">
              <a:extLst>
                <a:ext uri="{FF2B5EF4-FFF2-40B4-BE49-F238E27FC236}">
                  <a16:creationId xmlns:a16="http://schemas.microsoft.com/office/drawing/2014/main" id="{C6C3CA25-431F-4E26-952D-4AA9C4C72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29">
              <a:extLst>
                <a:ext uri="{FF2B5EF4-FFF2-40B4-BE49-F238E27FC236}">
                  <a16:creationId xmlns:a16="http://schemas.microsoft.com/office/drawing/2014/main" id="{776D1836-82AE-40EF-9829-C6B8D2CF0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30">
              <a:extLst>
                <a:ext uri="{FF2B5EF4-FFF2-40B4-BE49-F238E27FC236}">
                  <a16:creationId xmlns:a16="http://schemas.microsoft.com/office/drawing/2014/main" id="{9A8E397E-ADF9-45C1-98F4-3F5A86378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31">
              <a:extLst>
                <a:ext uri="{FF2B5EF4-FFF2-40B4-BE49-F238E27FC236}">
                  <a16:creationId xmlns:a16="http://schemas.microsoft.com/office/drawing/2014/main" id="{DE07CFD9-357F-40BC-A792-CE874BFE50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2" name="Titolo 1">
            <a:extLst>
              <a:ext uri="{FF2B5EF4-FFF2-40B4-BE49-F238E27FC236}">
                <a16:creationId xmlns:a16="http://schemas.microsoft.com/office/drawing/2014/main" id="{C0AA866B-AF67-484C-A181-BD8530CDA696}"/>
              </a:ext>
            </a:extLst>
          </p:cNvPr>
          <p:cNvSpPr>
            <a:spLocks noGrp="1"/>
          </p:cNvSpPr>
          <p:nvPr>
            <p:ph type="title"/>
          </p:nvPr>
        </p:nvSpPr>
        <p:spPr>
          <a:xfrm>
            <a:off x="638049" y="4030663"/>
            <a:ext cx="3355191" cy="2164626"/>
          </a:xfrm>
        </p:spPr>
        <p:txBody>
          <a:bodyPr>
            <a:normAutofit/>
          </a:bodyPr>
          <a:lstStyle/>
          <a:p>
            <a:pPr algn="ctr"/>
            <a:r>
              <a:rPr lang="es-ES_tradnl" sz="4000" noProof="0" dirty="0"/>
              <a:t>La «situación de ayuda» y la sexualidad</a:t>
            </a:r>
          </a:p>
        </p:txBody>
      </p:sp>
      <p:cxnSp>
        <p:nvCxnSpPr>
          <p:cNvPr id="39" name="Straight Connector 38">
            <a:extLst>
              <a:ext uri="{FF2B5EF4-FFF2-40B4-BE49-F238E27FC236}">
                <a16:creationId xmlns:a16="http://schemas.microsoft.com/office/drawing/2014/main" id="{085ECEC0-FF5D-4348-92C7-1EA7C61E77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C2B7A14A-3181-C347-A4EB-AF9E5DDC8BF7}"/>
              </a:ext>
            </a:extLst>
          </p:cNvPr>
          <p:cNvSpPr>
            <a:spLocks noGrp="1"/>
          </p:cNvSpPr>
          <p:nvPr>
            <p:ph idx="1"/>
          </p:nvPr>
        </p:nvSpPr>
        <p:spPr>
          <a:xfrm>
            <a:off x="4763834" y="118533"/>
            <a:ext cx="6907465" cy="6578600"/>
          </a:xfrm>
        </p:spPr>
        <p:txBody>
          <a:bodyPr anchor="ctr">
            <a:normAutofit fontScale="92500"/>
          </a:bodyPr>
          <a:lstStyle/>
          <a:p>
            <a:pPr>
              <a:spcBef>
                <a:spcPts val="0"/>
              </a:spcBef>
            </a:pPr>
            <a:r>
              <a:rPr lang="es-ES_tradnl" noProof="0" dirty="0"/>
              <a:t>La situación terapéutica es </a:t>
            </a:r>
            <a:r>
              <a:rPr lang="es-ES_tradnl" noProof="0" dirty="0" err="1"/>
              <a:t>analoga</a:t>
            </a:r>
            <a:r>
              <a:rPr lang="es-ES_tradnl" noProof="0" dirty="0"/>
              <a:t> al diálogo vocacional</a:t>
            </a:r>
          </a:p>
          <a:p>
            <a:pPr>
              <a:spcBef>
                <a:spcPts val="0"/>
              </a:spcBef>
            </a:pPr>
            <a:r>
              <a:rPr lang="es-ES_tradnl" noProof="0" dirty="0">
                <a:solidFill>
                  <a:srgbClr val="FFFF00"/>
                </a:solidFill>
              </a:rPr>
              <a:t>Somos seres humanos vulnerables en la relación de ayuda</a:t>
            </a:r>
          </a:p>
          <a:p>
            <a:pPr>
              <a:spcBef>
                <a:spcPts val="0"/>
              </a:spcBef>
            </a:pPr>
            <a:r>
              <a:rPr lang="es-ES_tradnl" noProof="0" dirty="0" err="1"/>
              <a:t>Trasfert-controtransfer</a:t>
            </a:r>
            <a:r>
              <a:rPr lang="es-ES_tradnl" noProof="0" dirty="0"/>
              <a:t> – </a:t>
            </a:r>
            <a:r>
              <a:rPr lang="es-ES_tradnl" noProof="0" dirty="0" err="1"/>
              <a:t>acting</a:t>
            </a:r>
            <a:r>
              <a:rPr lang="es-ES_tradnl" noProof="0" dirty="0"/>
              <a:t> </a:t>
            </a:r>
            <a:r>
              <a:rPr lang="es-ES_tradnl" noProof="0" dirty="0" err="1"/>
              <a:t>out</a:t>
            </a:r>
            <a:r>
              <a:rPr lang="es-ES_tradnl" noProof="0" dirty="0"/>
              <a:t> sexual</a:t>
            </a:r>
          </a:p>
          <a:p>
            <a:pPr>
              <a:spcBef>
                <a:spcPts val="0"/>
              </a:spcBef>
            </a:pPr>
            <a:r>
              <a:rPr lang="es-ES_tradnl" noProof="0" dirty="0">
                <a:solidFill>
                  <a:srgbClr val="FFFF00"/>
                </a:solidFill>
              </a:rPr>
              <a:t>Los confines deben ser claros</a:t>
            </a:r>
          </a:p>
          <a:p>
            <a:pPr>
              <a:spcBef>
                <a:spcPts val="0"/>
              </a:spcBef>
            </a:pPr>
            <a:r>
              <a:rPr lang="es-ES_tradnl" noProof="0" dirty="0"/>
              <a:t>Toda transgresión es un proceso, no un evento singular</a:t>
            </a:r>
          </a:p>
          <a:p>
            <a:pPr>
              <a:spcBef>
                <a:spcPts val="0"/>
              </a:spcBef>
            </a:pPr>
            <a:r>
              <a:rPr lang="es-ES_tradnl" noProof="0" dirty="0">
                <a:solidFill>
                  <a:srgbClr val="FFFF00"/>
                </a:solidFill>
              </a:rPr>
              <a:t>Se requiere la fidelidad del poco, confines claros..</a:t>
            </a:r>
          </a:p>
          <a:p>
            <a:pPr>
              <a:spcBef>
                <a:spcPts val="0"/>
              </a:spcBef>
            </a:pPr>
            <a:r>
              <a:rPr lang="es-ES_tradnl" noProof="0" dirty="0"/>
              <a:t>La gentileza es el ámbito adecuado; más allá se pierden límites</a:t>
            </a:r>
          </a:p>
          <a:p>
            <a:pPr>
              <a:spcBef>
                <a:spcPts val="0"/>
              </a:spcBef>
            </a:pPr>
            <a:r>
              <a:rPr lang="es-ES_tradnl" noProof="0" dirty="0">
                <a:solidFill>
                  <a:srgbClr val="FFFF00"/>
                </a:solidFill>
              </a:rPr>
              <a:t>Las exageraciones se pagan con malestar y ofensa</a:t>
            </a:r>
          </a:p>
          <a:p>
            <a:pPr>
              <a:spcBef>
                <a:spcPts val="0"/>
              </a:spcBef>
            </a:pPr>
            <a:r>
              <a:rPr lang="es-ES_tradnl" noProof="0" dirty="0"/>
              <a:t>El abuso o la molestia sexual se comparan con el incesto o el estupro; se rompe la esfera intima</a:t>
            </a:r>
          </a:p>
          <a:p>
            <a:pPr>
              <a:spcBef>
                <a:spcPts val="0"/>
              </a:spcBef>
            </a:pPr>
            <a:r>
              <a:rPr lang="es-ES_tradnl" noProof="0" dirty="0">
                <a:solidFill>
                  <a:srgbClr val="FFFF00"/>
                </a:solidFill>
              </a:rPr>
              <a:t>El acto de ayuda ofrece intimidad, calidez, tolerancia; las molestias y abusos provocan confusión y desconfianza en la categoría de las personas de ayuda y en consecuencia victimización secundaria.</a:t>
            </a:r>
            <a:endParaRPr lang="es-ES_tradnl" noProof="0" dirty="0"/>
          </a:p>
        </p:txBody>
      </p:sp>
      <p:grpSp>
        <p:nvGrpSpPr>
          <p:cNvPr id="41" name="Group 40">
            <a:extLst>
              <a:ext uri="{FF2B5EF4-FFF2-40B4-BE49-F238E27FC236}">
                <a16:creationId xmlns:a16="http://schemas.microsoft.com/office/drawing/2014/main" id="{F4E035BE-9FF4-43D3-BC25-CF582D7FF8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1">
              <a:alpha val="60000"/>
            </a:schemeClr>
          </a:solidFill>
        </p:grpSpPr>
        <p:sp>
          <p:nvSpPr>
            <p:cNvPr id="42" name="Freeform 32">
              <a:extLst>
                <a:ext uri="{FF2B5EF4-FFF2-40B4-BE49-F238E27FC236}">
                  <a16:creationId xmlns:a16="http://schemas.microsoft.com/office/drawing/2014/main" id="{F98BCEB2-EC20-4E84-A994-0AC37292C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33">
              <a:extLst>
                <a:ext uri="{FF2B5EF4-FFF2-40B4-BE49-F238E27FC236}">
                  <a16:creationId xmlns:a16="http://schemas.microsoft.com/office/drawing/2014/main" id="{7A2E1821-AEDF-417E-9F17-83379E9C09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34">
              <a:extLst>
                <a:ext uri="{FF2B5EF4-FFF2-40B4-BE49-F238E27FC236}">
                  <a16:creationId xmlns:a16="http://schemas.microsoft.com/office/drawing/2014/main" id="{CB3734E2-8292-4B47-B6AB-0E5A058DE9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35">
              <a:extLst>
                <a:ext uri="{FF2B5EF4-FFF2-40B4-BE49-F238E27FC236}">
                  <a16:creationId xmlns:a16="http://schemas.microsoft.com/office/drawing/2014/main" id="{A0B09C51-29AB-45C0-B707-CCFB9DF28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Freeform 36">
              <a:extLst>
                <a:ext uri="{FF2B5EF4-FFF2-40B4-BE49-F238E27FC236}">
                  <a16:creationId xmlns:a16="http://schemas.microsoft.com/office/drawing/2014/main" id="{510C0CED-AE1B-45AE-B5E1-57521E589D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Freeform 37">
              <a:extLst>
                <a:ext uri="{FF2B5EF4-FFF2-40B4-BE49-F238E27FC236}">
                  <a16:creationId xmlns:a16="http://schemas.microsoft.com/office/drawing/2014/main" id="{591F2327-4B45-41AA-B41C-7404B6A1E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Freeform 38">
              <a:extLst>
                <a:ext uri="{FF2B5EF4-FFF2-40B4-BE49-F238E27FC236}">
                  <a16:creationId xmlns:a16="http://schemas.microsoft.com/office/drawing/2014/main" id="{5A63224C-41A0-42C0-96F6-0B2BE99A13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9" name="Freeform 39">
              <a:extLst>
                <a:ext uri="{FF2B5EF4-FFF2-40B4-BE49-F238E27FC236}">
                  <a16:creationId xmlns:a16="http://schemas.microsoft.com/office/drawing/2014/main" id="{A7C00B9F-C253-4776-9935-EC02254A4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0" name="Freeform 40">
              <a:extLst>
                <a:ext uri="{FF2B5EF4-FFF2-40B4-BE49-F238E27FC236}">
                  <a16:creationId xmlns:a16="http://schemas.microsoft.com/office/drawing/2014/main" id="{5062D4AA-13F3-4064-8440-FFE8562D85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1" name="Rectangle 41">
              <a:extLst>
                <a:ext uri="{FF2B5EF4-FFF2-40B4-BE49-F238E27FC236}">
                  <a16:creationId xmlns:a16="http://schemas.microsoft.com/office/drawing/2014/main" id="{3E143B27-CB82-440B-879B-D25C1891C1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pic>
        <p:nvPicPr>
          <p:cNvPr id="5" name="Immagine 4">
            <a:extLst>
              <a:ext uri="{FF2B5EF4-FFF2-40B4-BE49-F238E27FC236}">
                <a16:creationId xmlns:a16="http://schemas.microsoft.com/office/drawing/2014/main" id="{7AFAD38B-9AB8-DD4B-B676-BCA43ECF2DC8}"/>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73038" y="1651483"/>
            <a:ext cx="4349492" cy="2447746"/>
          </a:xfrm>
          <a:prstGeom prst="rect">
            <a:avLst/>
          </a:prstGeom>
        </p:spPr>
      </p:pic>
    </p:spTree>
    <p:extLst>
      <p:ext uri="{BB962C8B-B14F-4D97-AF65-F5344CB8AC3E}">
        <p14:creationId xmlns:p14="http://schemas.microsoft.com/office/powerpoint/2010/main" val="426008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3"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14" name="Group 11">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6"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2"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4" name="Group 13">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sp>
        <p:nvSpPr>
          <p:cNvPr id="2" name="Titolo 1">
            <a:extLst>
              <a:ext uri="{FF2B5EF4-FFF2-40B4-BE49-F238E27FC236}">
                <a16:creationId xmlns:a16="http://schemas.microsoft.com/office/drawing/2014/main" id="{F007112A-CA5B-5643-BA1D-4F0085805A69}"/>
              </a:ext>
            </a:extLst>
          </p:cNvPr>
          <p:cNvSpPr>
            <a:spLocks noGrp="1"/>
          </p:cNvSpPr>
          <p:nvPr>
            <p:ph type="title"/>
          </p:nvPr>
        </p:nvSpPr>
        <p:spPr>
          <a:xfrm>
            <a:off x="7011458" y="1245356"/>
            <a:ext cx="4809067" cy="617615"/>
          </a:xfrm>
        </p:spPr>
        <p:txBody>
          <a:bodyPr vert="horz" lIns="91440" tIns="45720" rIns="91440" bIns="45720" rtlCol="0" anchor="ctr">
            <a:normAutofit fontScale="90000"/>
          </a:bodyPr>
          <a:lstStyle/>
          <a:p>
            <a:pPr algn="ctr"/>
            <a:r>
              <a:rPr lang="es-ES_tradnl" b="1" noProof="0" dirty="0">
                <a:solidFill>
                  <a:schemeClr val="accent5">
                    <a:lumMod val="50000"/>
                  </a:schemeClr>
                </a:solidFill>
              </a:rPr>
              <a:t>la sombra de la </a:t>
            </a:r>
            <a:r>
              <a:rPr lang="es-ES_tradnl" b="1" noProof="0" dirty="0" err="1">
                <a:solidFill>
                  <a:schemeClr val="accent5">
                    <a:lumMod val="50000"/>
                  </a:schemeClr>
                </a:solidFill>
              </a:rPr>
              <a:t>dEpendencia</a:t>
            </a:r>
            <a:r>
              <a:rPr lang="es-ES_tradnl" b="1" noProof="0" dirty="0">
                <a:solidFill>
                  <a:schemeClr val="accent5">
                    <a:lumMod val="50000"/>
                  </a:schemeClr>
                </a:solidFill>
              </a:rPr>
              <a:t> afectiva</a:t>
            </a:r>
          </a:p>
        </p:txBody>
      </p:sp>
      <p:sp>
        <p:nvSpPr>
          <p:cNvPr id="3" name="Segnaposto contenuto 2">
            <a:extLst>
              <a:ext uri="{FF2B5EF4-FFF2-40B4-BE49-F238E27FC236}">
                <a16:creationId xmlns:a16="http://schemas.microsoft.com/office/drawing/2014/main" id="{0BF0838E-3FAD-9549-BB2F-0E9932C9021E}"/>
              </a:ext>
            </a:extLst>
          </p:cNvPr>
          <p:cNvSpPr>
            <a:spLocks noGrp="1"/>
          </p:cNvSpPr>
          <p:nvPr>
            <p:ph sz="half" idx="1"/>
          </p:nvPr>
        </p:nvSpPr>
        <p:spPr>
          <a:xfrm>
            <a:off x="603250" y="84667"/>
            <a:ext cx="5914569" cy="6200483"/>
          </a:xfrm>
          <a:solidFill>
            <a:schemeClr val="bg2">
              <a:lumMod val="75000"/>
            </a:schemeClr>
          </a:solidFill>
        </p:spPr>
        <p:txBody>
          <a:bodyPr vert="horz" lIns="91440" tIns="45720" rIns="91440" bIns="45720" rtlCol="0" anchor="ctr">
            <a:normAutofit/>
          </a:bodyPr>
          <a:lstStyle/>
          <a:p>
            <a:pPr>
              <a:lnSpc>
                <a:spcPct val="100000"/>
              </a:lnSpc>
            </a:pPr>
            <a:r>
              <a:rPr lang="es-ES_tradnl" sz="2800" noProof="0" dirty="0"/>
              <a:t>Frustración o falta de serenidad en este ámbito genera malestar psicológico.</a:t>
            </a:r>
          </a:p>
          <a:p>
            <a:pPr>
              <a:lnSpc>
                <a:spcPct val="100000"/>
              </a:lnSpc>
            </a:pPr>
            <a:r>
              <a:rPr lang="es-ES_tradnl" sz="2800" noProof="0" dirty="0"/>
              <a:t>Se acompaña con distorsiones relacionales: mal de amor, narcisismo, amor en una sola dirección.</a:t>
            </a:r>
          </a:p>
          <a:p>
            <a:pPr>
              <a:lnSpc>
                <a:spcPct val="100000"/>
              </a:lnSpc>
            </a:pPr>
            <a:r>
              <a:rPr lang="es-ES_tradnl" sz="2800" noProof="0" dirty="0"/>
              <a:t>Relación parasitaria, necesidad paroxística del otro.</a:t>
            </a:r>
          </a:p>
          <a:p>
            <a:pPr>
              <a:lnSpc>
                <a:spcPct val="100000"/>
              </a:lnSpc>
            </a:pPr>
            <a:r>
              <a:rPr lang="es-ES_tradnl" sz="2800" noProof="0" dirty="0"/>
              <a:t>Adicción a la manifestación afectiva.</a:t>
            </a:r>
          </a:p>
          <a:p>
            <a:pPr>
              <a:lnSpc>
                <a:spcPct val="100000"/>
              </a:lnSpc>
            </a:pPr>
            <a:r>
              <a:rPr lang="es-ES_tradnl" sz="2800" noProof="0" dirty="0"/>
              <a:t>La </a:t>
            </a:r>
            <a:r>
              <a:rPr lang="es-ES_tradnl" sz="2800" noProof="0" dirty="0" err="1"/>
              <a:t>problematica</a:t>
            </a:r>
            <a:r>
              <a:rPr lang="es-ES_tradnl" sz="2800" noProof="0" dirty="0"/>
              <a:t> de la </a:t>
            </a:r>
            <a:r>
              <a:rPr lang="es-ES_tradnl" sz="2800" noProof="0" dirty="0" err="1"/>
              <a:t>co</a:t>
            </a:r>
            <a:r>
              <a:rPr lang="es-ES_tradnl" sz="2800" noProof="0" dirty="0"/>
              <a:t>-dependencia.</a:t>
            </a:r>
          </a:p>
        </p:txBody>
      </p:sp>
      <p:pic>
        <p:nvPicPr>
          <p:cNvPr id="5" name="Segnaposto contenuto 4">
            <a:extLst>
              <a:ext uri="{FF2B5EF4-FFF2-40B4-BE49-F238E27FC236}">
                <a16:creationId xmlns:a16="http://schemas.microsoft.com/office/drawing/2014/main" id="{7A104327-BB69-D041-AF2A-A80680B30835}"/>
              </a:ext>
            </a:extLst>
          </p:cNvPr>
          <p:cNvPicPr>
            <a:picLocks noGrp="1" noChangeAspect="1"/>
          </p:cNvPicPr>
          <p:nvPr>
            <p:ph sz="half" idx="2"/>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30675" t="44941" r="29449" b="5116"/>
          <a:stretch/>
        </p:blipFill>
        <p:spPr>
          <a:xfrm>
            <a:off x="7133266" y="2185988"/>
            <a:ext cx="4530097" cy="3787246"/>
          </a:xfrm>
          <a:prstGeom prst="round2DiagRect">
            <a:avLst>
              <a:gd name="adj1" fmla="val 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233192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D67BEC-7629-1442-9B55-D3E8DFCD7BC7}"/>
              </a:ext>
            </a:extLst>
          </p:cNvPr>
          <p:cNvSpPr>
            <a:spLocks noGrp="1"/>
          </p:cNvSpPr>
          <p:nvPr>
            <p:ph type="title"/>
          </p:nvPr>
        </p:nvSpPr>
        <p:spPr>
          <a:xfrm>
            <a:off x="1451429" y="1110985"/>
            <a:ext cx="6797626" cy="4636030"/>
          </a:xfrm>
          <a:solidFill>
            <a:schemeClr val="accent3">
              <a:lumMod val="75000"/>
            </a:schemeClr>
          </a:solidFill>
        </p:spPr>
        <p:txBody>
          <a:bodyPr vert="horz" lIns="91440" tIns="45720" rIns="91440" bIns="45720" rtlCol="0" anchor="ctr">
            <a:normAutofit/>
          </a:bodyPr>
          <a:lstStyle/>
          <a:p>
            <a:pPr algn="r"/>
            <a:r>
              <a:rPr lang="es-ES_tradnl" sz="3200" noProof="0" dirty="0"/>
              <a:t>RIESGO DE MANIPULACIÓN EMOTIVO-AFECTIVA</a:t>
            </a:r>
            <a:br>
              <a:rPr lang="es-ES_tradnl" sz="3200" noProof="0" dirty="0"/>
            </a:br>
            <a:r>
              <a:rPr lang="es-ES_tradnl" sz="3200" noProof="0" dirty="0"/>
              <a:t>* La manipulación es uno de los mayores riesgos del AFV (plagio o sujeción).</a:t>
            </a:r>
            <a:br>
              <a:rPr lang="es-ES_tradnl" sz="3200" noProof="0" dirty="0"/>
            </a:br>
            <a:r>
              <a:rPr lang="es-ES_tradnl" sz="3200" noProof="0" dirty="0"/>
              <a:t>* Formas extremas: vampiro afectivo o </a:t>
            </a:r>
            <a:r>
              <a:rPr lang="es-ES_tradnl" sz="3200" noProof="0" dirty="0" err="1"/>
              <a:t>lovekiller</a:t>
            </a:r>
            <a:br>
              <a:rPr lang="es-ES_tradnl" sz="3200" noProof="0" dirty="0"/>
            </a:br>
            <a:r>
              <a:rPr lang="es-ES_tradnl" sz="3200" noProof="0" dirty="0"/>
              <a:t>* Se aceptan para no sentir el abandono y para mantener el encanto</a:t>
            </a:r>
            <a:br>
              <a:rPr lang="es-ES_tradnl" sz="3200" noProof="0" dirty="0"/>
            </a:br>
            <a:r>
              <a:rPr lang="es-ES_tradnl" sz="3200" noProof="0" dirty="0"/>
              <a:t>* Es necesario reforzar a la víctima para que salga de la danza de la seducción</a:t>
            </a:r>
            <a:endParaRPr lang="es-ES_tradnl" sz="3200" cap="all" noProof="0" dirty="0"/>
          </a:p>
        </p:txBody>
      </p:sp>
      <p:pic>
        <p:nvPicPr>
          <p:cNvPr id="3" name="Immagine 2">
            <a:extLst>
              <a:ext uri="{FF2B5EF4-FFF2-40B4-BE49-F238E27FC236}">
                <a16:creationId xmlns:a16="http://schemas.microsoft.com/office/drawing/2014/main" id="{7F30E59E-41E9-8E44-815A-006FEB33294A}"/>
              </a:ext>
            </a:extLst>
          </p:cNvPr>
          <p:cNvPicPr>
            <a:picLocks noChangeAspect="1"/>
          </p:cNvPicPr>
          <p:nvPr/>
        </p:nvPicPr>
        <p:blipFill rotWithShape="1">
          <a:blip r:embed="rId3"/>
          <a:srcRect l="13284" r="12137"/>
          <a:stretch/>
        </p:blipFill>
        <p:spPr>
          <a:xfrm>
            <a:off x="8560338" y="0"/>
            <a:ext cx="3618689" cy="6879862"/>
          </a:xfrm>
          <a:prstGeom prst="rect">
            <a:avLst/>
          </a:prstGeom>
        </p:spPr>
      </p:pic>
    </p:spTree>
    <p:extLst>
      <p:ext uri="{BB962C8B-B14F-4D97-AF65-F5344CB8AC3E}">
        <p14:creationId xmlns:p14="http://schemas.microsoft.com/office/powerpoint/2010/main" val="357639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B0882A1E-A239-8D48-A13D-97E41F498108}"/>
              </a:ext>
            </a:extLst>
          </p:cNvPr>
          <p:cNvSpPr txBox="1"/>
          <p:nvPr/>
        </p:nvSpPr>
        <p:spPr>
          <a:xfrm>
            <a:off x="5147798" y="0"/>
            <a:ext cx="7044204" cy="6858000"/>
          </a:xfrm>
          <a:prstGeom prst="rect">
            <a:avLst/>
          </a:prstGeom>
          <a:solidFill>
            <a:srgbClr val="002060"/>
          </a:solidFill>
        </p:spPr>
        <p:txBody>
          <a:bodyPr wrap="square" numCol="2" spcCol="72000" rtlCol="0">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srgbClr val="FFD579"/>
                </a:solidFill>
                <a:effectLst/>
                <a:uLnTx/>
                <a:uFillTx/>
                <a:latin typeface="Tw Cen MT" panose="020B0602020104020603"/>
                <a:ea typeface="+mn-ea"/>
                <a:cs typeface="+mn-cs"/>
              </a:rPr>
              <a:t>Perfil</a:t>
            </a:r>
            <a:r>
              <a:rPr kumimoji="0" lang="it-IT" sz="2400" b="0" i="0" u="none" strike="noStrike" kern="1200" cap="none" spc="0" normalizeH="0" baseline="0" noProof="0" dirty="0">
                <a:ln>
                  <a:noFill/>
                </a:ln>
                <a:solidFill>
                  <a:srgbClr val="FFD579"/>
                </a:solidFill>
                <a:effectLst/>
                <a:uLnTx/>
                <a:uFillTx/>
                <a:latin typeface="Tw Cen MT" panose="020B0602020104020603"/>
                <a:ea typeface="+mn-ea"/>
                <a:cs typeface="+mn-cs"/>
              </a:rPr>
              <a:t> del MANIPULADOR RELACIONAL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D579"/>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1)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Culpabilización</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2)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Perfeccionismo</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3) Moralismo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4) Critica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5)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Celosía</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6)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Adulación</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7)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Victimismo</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8) De-</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responsabilización</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9) </a:t>
            </a:r>
            <a:r>
              <a:rPr lang="it-IT" sz="2000" dirty="0" err="1">
                <a:solidFill>
                  <a:srgbClr val="82FFFF"/>
                </a:solidFill>
                <a:latin typeface="Tw Cen MT" panose="020B0602020104020603"/>
              </a:rPr>
              <a:t>Escasa</a:t>
            </a:r>
            <a:r>
              <a:rPr lang="it-IT" sz="2000" dirty="0">
                <a:solidFill>
                  <a:srgbClr val="82FFFF"/>
                </a:solidFill>
                <a:latin typeface="Tw Cen MT" panose="020B0602020104020603"/>
              </a:rPr>
              <a:t>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comunicación</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10)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Falta</a:t>
            </a: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 de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transparencia</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11) Cambio de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argumentos</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12)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Recha</a:t>
            </a: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 de la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confrontación</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13)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Comunicación</a:t>
            </a: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mediada</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14)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Racionalización</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15)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Deformación</a:t>
            </a: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 de la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realidad</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16) </a:t>
            </a:r>
            <a:r>
              <a:rPr lang="it-IT" sz="2000" dirty="0" err="1">
                <a:solidFill>
                  <a:srgbClr val="82FFFF"/>
                </a:solidFill>
                <a:latin typeface="Tw Cen MT" panose="020B0602020104020603"/>
              </a:rPr>
              <a:t>Hipersensibilidad</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17)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Extorsión</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18)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Siembra</a:t>
            </a: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 de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sospechas</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19) Camaleontismo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20)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Falsedad</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21)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Altanería</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22) Egocentrismo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23)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Incoerencia</a:t>
            </a: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 e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ilógica</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24)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Improvisación</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25)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Falta</a:t>
            </a: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 de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empatía</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26)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Ignorancia</a:t>
            </a: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 de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pedidos</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27)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Generador</a:t>
            </a: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 de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trampas</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28)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Coacción</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29) Pertinacia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30)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Personaje</a:t>
            </a:r>
            <a:r>
              <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rPr>
              <a:t> </a:t>
            </a:r>
            <a:r>
              <a:rPr kumimoji="0" lang="it-IT" sz="2000" b="0" i="0" u="none" strike="noStrike" kern="1200" cap="none" spc="0" normalizeH="0" baseline="0" noProof="0" dirty="0" err="1">
                <a:ln>
                  <a:noFill/>
                </a:ln>
                <a:solidFill>
                  <a:srgbClr val="82FFFF"/>
                </a:solidFill>
                <a:effectLst/>
                <a:uLnTx/>
                <a:uFillTx/>
                <a:latin typeface="Tw Cen MT" panose="020B0602020104020603"/>
                <a:ea typeface="+mn-ea"/>
                <a:cs typeface="+mn-cs"/>
              </a:rPr>
              <a:t>discutido</a:t>
            </a:r>
            <a:endParaRPr kumimoji="0" lang="it-IT" sz="20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82FFFF"/>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srgbClr val="FFD579"/>
                </a:solidFill>
                <a:effectLst/>
                <a:uLnTx/>
                <a:uFillTx/>
                <a:latin typeface="Tw Cen MT" panose="020B0602020104020603"/>
                <a:ea typeface="+mn-ea"/>
                <a:cs typeface="+mn-cs"/>
              </a:rPr>
              <a:t>(14 de </a:t>
            </a:r>
            <a:r>
              <a:rPr kumimoji="0" lang="it-IT" sz="1800" b="0" i="1" u="none" strike="noStrike" kern="1200" cap="none" spc="0" normalizeH="0" baseline="0" noProof="0" dirty="0" err="1">
                <a:ln>
                  <a:noFill/>
                </a:ln>
                <a:solidFill>
                  <a:srgbClr val="FFD579"/>
                </a:solidFill>
                <a:effectLst/>
                <a:uLnTx/>
                <a:uFillTx/>
                <a:latin typeface="Tw Cen MT" panose="020B0602020104020603"/>
                <a:ea typeface="+mn-ea"/>
                <a:cs typeface="+mn-cs"/>
              </a:rPr>
              <a:t>estos</a:t>
            </a:r>
            <a:r>
              <a:rPr kumimoji="0" lang="it-IT" sz="1800" b="0" i="1" u="none" strike="noStrike" kern="1200" cap="none" spc="0" normalizeH="0" baseline="0" noProof="0" dirty="0">
                <a:ln>
                  <a:noFill/>
                </a:ln>
                <a:solidFill>
                  <a:srgbClr val="FFD579"/>
                </a:solidFill>
                <a:effectLst/>
                <a:uLnTx/>
                <a:uFillTx/>
                <a:latin typeface="Tw Cen MT" panose="020B0602020104020603"/>
                <a:ea typeface="+mn-ea"/>
                <a:cs typeface="+mn-cs"/>
              </a:rPr>
              <a:t> </a:t>
            </a:r>
            <a:r>
              <a:rPr kumimoji="0" lang="it-IT" sz="1800" b="0" i="1" u="none" strike="noStrike" kern="1200" cap="none" spc="0" normalizeH="0" baseline="0" noProof="0" dirty="0" err="1">
                <a:ln>
                  <a:noFill/>
                </a:ln>
                <a:solidFill>
                  <a:srgbClr val="FFD579"/>
                </a:solidFill>
                <a:effectLst/>
                <a:uLnTx/>
                <a:uFillTx/>
                <a:latin typeface="Tw Cen MT" panose="020B0602020104020603"/>
                <a:ea typeface="+mn-ea"/>
                <a:cs typeface="+mn-cs"/>
              </a:rPr>
              <a:t>rasgos</a:t>
            </a:r>
            <a:r>
              <a:rPr kumimoji="0" lang="it-IT" sz="1800" b="0" i="1" u="none" strike="noStrike" kern="1200" cap="none" spc="0" normalizeH="0" baseline="0" noProof="0" dirty="0">
                <a:ln>
                  <a:noFill/>
                </a:ln>
                <a:solidFill>
                  <a:srgbClr val="FFD579"/>
                </a:solidFill>
                <a:effectLst/>
                <a:uLnTx/>
                <a:uFillTx/>
                <a:latin typeface="Tw Cen MT" panose="020B0602020104020603"/>
                <a:ea typeface="+mn-ea"/>
                <a:cs typeface="+mn-cs"/>
              </a:rPr>
              <a:t> </a:t>
            </a:r>
            <a:r>
              <a:rPr kumimoji="0" lang="it-IT" sz="1800" b="0" i="1" u="none" strike="noStrike" kern="1200" cap="none" spc="0" normalizeH="0" baseline="0" noProof="0" dirty="0" err="1">
                <a:ln>
                  <a:noFill/>
                </a:ln>
                <a:solidFill>
                  <a:srgbClr val="FFD579"/>
                </a:solidFill>
                <a:effectLst/>
                <a:uLnTx/>
                <a:uFillTx/>
                <a:latin typeface="Tw Cen MT" panose="020B0602020104020603"/>
                <a:ea typeface="+mn-ea"/>
                <a:cs typeface="+mn-cs"/>
              </a:rPr>
              <a:t>hacen</a:t>
            </a:r>
            <a:r>
              <a:rPr kumimoji="0" lang="it-IT" sz="1800" b="0" i="1" u="none" strike="noStrike" kern="1200" cap="none" spc="0" normalizeH="0" baseline="0" noProof="0" dirty="0">
                <a:ln>
                  <a:noFill/>
                </a:ln>
                <a:solidFill>
                  <a:srgbClr val="FFD579"/>
                </a:solidFill>
                <a:effectLst/>
                <a:uLnTx/>
                <a:uFillTx/>
                <a:latin typeface="Tw Cen MT" panose="020B0602020104020603"/>
                <a:ea typeface="+mn-ea"/>
                <a:cs typeface="+mn-cs"/>
              </a:rPr>
              <a:t> </a:t>
            </a:r>
            <a:r>
              <a:rPr kumimoji="0" lang="it-IT" sz="1800" b="0" i="1" u="none" strike="noStrike" kern="1200" cap="none" spc="0" normalizeH="0" baseline="0" noProof="0" dirty="0" err="1">
                <a:ln>
                  <a:noFill/>
                </a:ln>
                <a:solidFill>
                  <a:srgbClr val="FFD579"/>
                </a:solidFill>
                <a:effectLst/>
                <a:uLnTx/>
                <a:uFillTx/>
                <a:latin typeface="Tw Cen MT" panose="020B0602020104020603"/>
                <a:ea typeface="+mn-ea"/>
                <a:cs typeface="+mn-cs"/>
              </a:rPr>
              <a:t>ya</a:t>
            </a:r>
            <a:r>
              <a:rPr kumimoji="0" lang="it-IT" sz="1800" b="0" i="1" u="none" strike="noStrike" kern="1200" cap="none" spc="0" normalizeH="0" baseline="0" noProof="0" dirty="0">
                <a:ln>
                  <a:noFill/>
                </a:ln>
                <a:solidFill>
                  <a:srgbClr val="FFD579"/>
                </a:solidFill>
                <a:effectLst/>
                <a:uLnTx/>
                <a:uFillTx/>
                <a:latin typeface="Tw Cen MT" panose="020B0602020104020603"/>
                <a:ea typeface="+mn-ea"/>
                <a:cs typeface="+mn-cs"/>
              </a:rPr>
              <a:t> un </a:t>
            </a:r>
            <a:r>
              <a:rPr kumimoji="0" lang="it-IT" sz="1800" b="0" i="1" u="none" strike="noStrike" kern="1200" cap="none" spc="0" normalizeH="0" baseline="0" noProof="0" dirty="0" err="1">
                <a:ln>
                  <a:noFill/>
                </a:ln>
                <a:solidFill>
                  <a:srgbClr val="FFD579"/>
                </a:solidFill>
                <a:effectLst/>
                <a:uLnTx/>
                <a:uFillTx/>
                <a:latin typeface="Tw Cen MT" panose="020B0602020104020603"/>
                <a:ea typeface="+mn-ea"/>
                <a:cs typeface="+mn-cs"/>
              </a:rPr>
              <a:t>manipulador</a:t>
            </a:r>
            <a:r>
              <a:rPr kumimoji="0" lang="it-IT" sz="1800" b="0" i="1" u="none" strike="noStrike" kern="1200" cap="none" spc="0" normalizeH="0" baseline="0" noProof="0" dirty="0">
                <a:ln>
                  <a:noFill/>
                </a:ln>
                <a:solidFill>
                  <a:srgbClr val="FFD579"/>
                </a:solidFill>
                <a:effectLst/>
                <a:uLnTx/>
                <a:uFillTx/>
                <a:latin typeface="Tw Cen MT" panose="020B0602020104020603"/>
                <a:ea typeface="+mn-ea"/>
                <a:cs typeface="+mn-cs"/>
              </a:rPr>
              <a:t>)</a:t>
            </a:r>
          </a:p>
        </p:txBody>
      </p:sp>
      <p:pic>
        <p:nvPicPr>
          <p:cNvPr id="6" name="Immagine 5">
            <a:extLst>
              <a:ext uri="{FF2B5EF4-FFF2-40B4-BE49-F238E27FC236}">
                <a16:creationId xmlns:a16="http://schemas.microsoft.com/office/drawing/2014/main" id="{918C9B69-BEAD-4F44-95B4-522BFA035EB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69900" y="2162629"/>
            <a:ext cx="4432770" cy="3149600"/>
          </a:xfrm>
          <a:prstGeom prst="rect">
            <a:avLst/>
          </a:prstGeom>
        </p:spPr>
      </p:pic>
    </p:spTree>
    <p:extLst>
      <p:ext uri="{BB962C8B-B14F-4D97-AF65-F5344CB8AC3E}">
        <p14:creationId xmlns:p14="http://schemas.microsoft.com/office/powerpoint/2010/main" val="17847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o">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o">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1_Circuito">
  <a:themeElements>
    <a:clrScheme name="Circuito">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o">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Spring Break">
      <a:dk1>
        <a:srgbClr val="5C452E"/>
      </a:dk1>
      <a:lt1>
        <a:sysClr val="window" lastClr="FFFFFF"/>
      </a:lt1>
      <a:dk2>
        <a:srgbClr val="000000"/>
      </a:dk2>
      <a:lt2>
        <a:srgbClr val="F6F2DE"/>
      </a:lt2>
      <a:accent1>
        <a:srgbClr val="FDC348"/>
      </a:accent1>
      <a:accent2>
        <a:srgbClr val="F48D1C"/>
      </a:accent2>
      <a:accent3>
        <a:srgbClr val="CC471E"/>
      </a:accent3>
      <a:accent4>
        <a:srgbClr val="5496C6"/>
      </a:accent4>
      <a:accent5>
        <a:srgbClr val="418770"/>
      </a:accent5>
      <a:accent6>
        <a:srgbClr val="94C777"/>
      </a:accent6>
      <a:hlink>
        <a:srgbClr val="CC471E"/>
      </a:hlink>
      <a:folHlink>
        <a:srgbClr val="938853"/>
      </a:folHlink>
    </a:clrScheme>
    <a:fontScheme name="Juice ITC - Segoe Script">
      <a:majorFont>
        <a:latin typeface="Juice ITC"/>
        <a:ea typeface=""/>
        <a:cs typeface=""/>
      </a:majorFont>
      <a:minorFont>
        <a:latin typeface="Segoe Scri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in">
          <a:solidFill>
            <a:schemeClr val="phClr"/>
          </a:solidFill>
          <a:prstDash val="solid"/>
          <a:miter lim="800000"/>
        </a:ln>
        <a:ln w="12700" cap="flat" cmpd="sng" algn="in">
          <a:solidFill>
            <a:schemeClr val="phClr"/>
          </a:solidFill>
          <a:prstDash val="solid"/>
          <a:miter lim="800000"/>
        </a:ln>
        <a:ln w="19050" cap="flat" cmpd="sng" algn="in">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Spring Break">
      <a:dk1>
        <a:srgbClr val="5C452E"/>
      </a:dk1>
      <a:lt1>
        <a:sysClr val="window" lastClr="FFFFFF"/>
      </a:lt1>
      <a:dk2>
        <a:srgbClr val="000000"/>
      </a:dk2>
      <a:lt2>
        <a:srgbClr val="F6F2DE"/>
      </a:lt2>
      <a:accent1>
        <a:srgbClr val="FDC348"/>
      </a:accent1>
      <a:accent2>
        <a:srgbClr val="F48D1C"/>
      </a:accent2>
      <a:accent3>
        <a:srgbClr val="CC471E"/>
      </a:accent3>
      <a:accent4>
        <a:srgbClr val="5496C6"/>
      </a:accent4>
      <a:accent5>
        <a:srgbClr val="418770"/>
      </a:accent5>
      <a:accent6>
        <a:srgbClr val="94C777"/>
      </a:accent6>
      <a:hlink>
        <a:srgbClr val="CC471E"/>
      </a:hlink>
      <a:folHlink>
        <a:srgbClr val="938853"/>
      </a:folHlink>
    </a:clrScheme>
    <a:fontScheme name="Juice ITC - Segoe Script">
      <a:majorFont>
        <a:latin typeface="Juice ITC"/>
        <a:ea typeface=""/>
        <a:cs typeface=""/>
      </a:majorFont>
      <a:minorFont>
        <a:latin typeface="Segoe Scri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in">
          <a:solidFill>
            <a:schemeClr val="phClr"/>
          </a:solidFill>
          <a:prstDash val="solid"/>
          <a:miter lim="800000"/>
        </a:ln>
        <a:ln w="12700" cap="flat" cmpd="sng" algn="in">
          <a:solidFill>
            <a:schemeClr val="phClr"/>
          </a:solidFill>
          <a:prstDash val="solid"/>
          <a:miter lim="800000"/>
        </a:ln>
        <a:ln w="19050" cap="flat" cmpd="sng" algn="in">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f583bd66513a361a730282b6a794e352">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Questo valore indica il numero di salvataggi o revisioni. L'applicazione aggiorna automaticamente il valore dopo ogni revisione.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EAAB77-D29D-4A88-AB1A-0BF6150F83B5}">
  <ds:schemaRefs>
    <ds:schemaRef ds:uri="http://schemas.microsoft.com/sharepoint/v3/contenttype/forms"/>
  </ds:schemaRefs>
</ds:datastoreItem>
</file>

<file path=customXml/itemProps2.xml><?xml version="1.0" encoding="utf-8"?>
<ds:datastoreItem xmlns:ds="http://schemas.openxmlformats.org/officeDocument/2006/customXml" ds:itemID="{685EA129-DE3E-4BBF-885F-3F25E0E0DA2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E569AFF-744C-4445-BB5A-39D1FE567A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5381</Words>
  <Application>Microsoft Macintosh PowerPoint</Application>
  <PresentationFormat>Widescreen</PresentationFormat>
  <Paragraphs>201</Paragraphs>
  <Slides>48</Slides>
  <Notes>48</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48</vt:i4>
      </vt:variant>
    </vt:vector>
  </HeadingPairs>
  <TitlesOfParts>
    <vt:vector size="56" baseType="lpstr">
      <vt:lpstr>Arial</vt:lpstr>
      <vt:lpstr>Book Antiqua</vt:lpstr>
      <vt:lpstr>MARKER FELT THIN</vt:lpstr>
      <vt:lpstr>Rockwell</vt:lpstr>
      <vt:lpstr>Segoe Script</vt:lpstr>
      <vt:lpstr>Tw Cen MT</vt:lpstr>
      <vt:lpstr>Circuito</vt:lpstr>
      <vt:lpstr>1_Circuito</vt:lpstr>
      <vt:lpstr>ETICA DE LA ANIMACIÓN-FORMACIÓN-VOCACIONAL</vt:lpstr>
      <vt:lpstr>UNA CULTURA MARCADA POR LA DESORIENTACIÓN ÉTICA  * Pérdida del sentido ético * Ausencia de pudor, morbosidad…  * Medios de comunicación sin filtros… * Cambios, ideología LGBTQ+ * Desencanto por los escándalos, erotismo  * Mayor necesidad de AFV formados, estructrados, capaces de verdadera relación de ayuda, de cuidado sin desviaciones</vt:lpstr>
      <vt:lpstr>LA RELAción PASTORAL / de ayuda y el “sanador herido”</vt:lpstr>
      <vt:lpstr>La ALIANZA DE AYUDA COMO FUNDAMENTO ETICO</vt:lpstr>
      <vt:lpstr>LA VIVENCIA DEL “HELPER”</vt:lpstr>
      <vt:lpstr>La «situación de ayuda» y la sexualidad</vt:lpstr>
      <vt:lpstr>la sombra de la dEpendencia afectiva</vt:lpstr>
      <vt:lpstr>RIESGO DE MANIPULACIÓN EMOTIVO-AFECTIVA * La manipulación es uno de los mayores riesgos del AFV (plagio o sujeción). * Formas extremas: vampiro afectivo o lovekiller * Se aceptan para no sentir el abandono y para mantener el encanto * Es necesario reforzar a la víctima para que salga de la danza de la seducción</vt:lpstr>
      <vt:lpstr>Presentazione standard di PowerPoint</vt:lpstr>
      <vt:lpstr>TRASGRESION SEXUAL EN LA RELACIÓN DE AYUDA</vt:lpstr>
      <vt:lpstr>LA DEPENDENCIA DEL GRUPO * El grupo es expresión de necesidad de pertenencia * puede crear dependencia en el individuo * puede facilitar el abuso psicológico, el control de emociones y de la mentalidad, y el comportamientos sectario * Puede manipular al individuo con exclusivismo y clausura, con persuasión o violencia negando autonomia y libertad * Pérdida de la individualidad; prevale el «yo grupal».  * Solución: refuerzo de los individuos; conciencia del vínculo. * ExitConunselling: desintoxicación.</vt:lpstr>
      <vt:lpstr>MolestiAS Y ABUSOS EN ALGUNOS CONTEXTOS</vt:lpstr>
      <vt:lpstr>EL ABUSO EN CONTESTO TERAPÉUTICO, ES UN FENÓMENO DIFUSO * Desde los años 1990, interés y preocupación * El feminismo, la psicologia, los movimientos sociales denuncian relaciones sexuales ilegales entre terapeuta e paciente </vt:lpstr>
      <vt:lpstr>PRIVACY * Atención a las normativas locales respecto al tratamiento de datos  personales * Tipos de datos * Uso de instrumentos para la archivación electrónica o en papel</vt:lpstr>
      <vt:lpstr>Deontología, ”lo debido”, “Útil”, “conveniente” normAS profesionalES</vt:lpstr>
      <vt:lpstr>¿CON QUÉ CRITERIO CONSTRUIR UN CÓDIGO DEONTOLÓGICO PARA LOS AFV?  * Una relación”simétrica” por dignidad personal, “asimétrica” por el rol; * Una parte de la relación  está en situación de debilidad, dificultad, inexperiencia, la otra está dispuesta a ayudar, se supone fuerte, serena, experta * Importante: gestión del poder, respeto de las creencias y valores, reserve, no violencia, la regla de oro, la jurisprudencia canónica, el secreto (CIC 645.983.984.985.1455.1457) * Defensa del status profesional * La conciencia de las dicotomías de la vida: justo-injusto, libre-obligado, unidad-pluralismo, solidaridad-individualismo * Y también los intereses diferentes: institución, sujeto, la familia, los colegas, el mismo AFV</vt:lpstr>
      <vt:lpstr>  NATURALEZA DEL CÓDIGO DEONTOLÓGICO * El código contiene princios éticos generales y normas que aseguran la interdependencia entre profesionales de sector. * El código obliga a todos los profesionales formados o aderentes al Instituto de Pedagogía Vocacional. * Hoy se requieren códigos que indiquen una visión antropológica, valores y principios. * Para el AFV estos principios dependen de la fe y de la responsabilidad por el bien del destinatario y de la comunidad. * El código del AFV debe condenar toda forma de manipulación y de falta al secreto o de connivencia con el mal, y debe asegurar autenticidad y veracidad…</vt:lpstr>
      <vt:lpstr>LA NORMA GENERA DISONANCIA COGNITIVA</vt:lpstr>
      <vt:lpstr>UN CONDIGO DEONTOLÓGICO NECESARIO  es necesario tutelar el trabajo profesional en campo vocacional en modo institucional;  el código debe contener elementos educativos, formativos, de ayuda…  sirve de base a la supervisión y evaluación;  debe señalar deberes y obligaciones, responsabilidades, autonomía, relación otras profesiones, las distintas relaciones del AFV.</vt:lpstr>
      <vt:lpstr>FUNCIONES DEL CÓDIGO DEONTOLÓGICO  El Código no resuelve todos los problemas.  Es normal tener dudas y perplejidades… Es necesario "saber ser" (nivel ético)   Sus funciones:  1. Universalizar las reglas  2. Consolidar la confianza de la sociedad en la AFV  3. Ayudar a la AFV a asumir su rol  4. Ser una referencia para la formación de nuevos operadores  </vt:lpstr>
      <vt:lpstr>CÓDIGO ÉTICO DEONTOLÓGICO DEL IPV</vt:lpstr>
      <vt:lpstr>ESTRUCTURA</vt:lpstr>
      <vt:lpstr>PREMISA</vt:lpstr>
      <vt:lpstr>Presentazione standard di PowerPoint</vt:lpstr>
      <vt:lpstr>FUENTES  Ética cristiana  Declaración Universal de Derechos Humanos  Valores de los contextos culturales y jurídicos  Valores del servicio educativo-formativo  Visión antropológica cristiana vocacional</vt:lpstr>
      <vt:lpstr>I. PRINCIPIOS ETICO-DEONTOLOGICOS GENERALES</vt:lpstr>
      <vt:lpstr>Art. 1: La ética profesional y la deontología de la animación-formación-vocacional indican un conjunto de comportamientos, actitudes y deberes determinados por el espíritu y el ejercicio de la profesión. El animador-formador vocacional está obligado a conocerlos y su eventual ignorancia no lo exime de sus responsabilidades jurídicas ante la Iglesia y la sociedad civil.   Art. 2: El animador-formador-vocacional adquiere y demuestra en su acción los cinco rasgos fundamentales que definen esta profesionalidad:  i. La fe cristiana que lo guía en su servicio y atención a la persona;  ii. un saber especializado, es decir, un conjunto de conocimientos y habilidades adquiridos a través de una formación universitaria teórica y práctica básica específica, consolidada y posteriormente enriquecida por la experiencia profesional;  iii. la certificación oficial de competencias;  iv. la "autonomía" profesional, referida tanto al ejercicio del propio trabajo como así también a la posible constitución de específicos órganos profesionales de atención y control;  v. la adhesión explícita a este Código Ético y Deontológico. </vt:lpstr>
      <vt:lpstr>Art. 3: El Código ético-deontológico del animador-formador-vocacional se constituye en base al análisis de la situación de los operadores vocacionales y por la identificación de las condiciones necesarias para su formación con un alto estándar de cultura específica y cierta confiabilidad, que los hacen capaces de responder plenamente a las necesidades de las personas, especialmente de los jóvenes que se enfrentan a la edad de las opciones de vida. El Código ético-deontológico presenta los "contenidos mínimos pero rigurosos y obligatorios" para todas las personas que tengan una formación profesional básica similar.   </vt:lpstr>
      <vt:lpstr>II. NORMAS ESPECÍFICAS SEGÚN LAS ÁREAS RELACIONALES DEL AFV  NORMAS PARA UNA ACCIÓN LIBRE, CONCIENTE Y RESPONSABLE</vt:lpstr>
      <vt:lpstr>1. El O/otro   Art. 4: Consciente de ser un operador "pastoral", confía toda su vida y acción al totalmente Otro, Dios Padre anunciado por Jesucristo y confirmado por la acción del Espíritu Santo. Se reconoce a sí mismo como "mediador" de la gracia y de las acciones divinas y, por tanto, abraza la fe como instrumento esencial de su "servicio" a las vocaciones. Es a partir de esta experiencia radical suya que establece relaciones positivas con todos. Consciente de la desproporción entre la misión de animación-formación de toda vocación y su limitada capacidad humana, asume su "cruz" existencial con y como Cristo. Experimenta la certeza de que la fecundidad de su acción deriva de la vida interior y de la oración y se esfuerza por vivir en unión con el amor de Dios, dueño de todo corazón.    Art. 5: El animador-formador vocacional respeta la dignidad de las personas, su derecho a la intimidad, la autodeterminación y la autonomía, respetando sus opiniones, sus creencias y sus valores, sin discriminación por motivos religiosos, etnia, nacionalidad, clase social, género, orientación sexual o discapacidad. </vt:lpstr>
      <vt:lpstr>Art. 6: El animador-formador-vocacional se cualifica con las habilidades adecuadas para demostrar siempre una gran aceptación y aprecio por el otro y una sutil capacidad para ayudar a cada persona, especialmente a los jóvenes, a tomar conciencia de sus recursos y del trabajo del amor a Dios y, poco a poco, aceptar e integrar los hechos perdidos o erróneos de su vida.   Art. 7: Tiene el deber de convertirse en guía, punto de referencia para las personas y para los ambientes en los que desarrolla su actividad profesional y les ofrece su competencia de discernimiento y acompañamiento ante la necesidad de orientación, resolución de problemas y superación de crisis, toma de decisiones, reducción del malestar personal y comunitario, efectividad de su presencia y acción. </vt:lpstr>
      <vt:lpstr>Art. 8: El animador-formador-vocacional se prepara en el arte de la relación de ayuda para promover en el otro el paso de una condición de incertidumbre, confusión o desamparo a otra de mayor control, dominio de sí, responsabilidad, libertad y certeza respecto a su comportamiento.  i. En el desempeño de este papel siempre demuestra que no le hace olvidar su igualdad fundamental en la dignidad y no lo constituye "superior", sino hermano / hermana del otro, al que ayuda en la libertad y la gratuidad recíprocas eliminando cualquier forma de dependencia.  ii. Es posible que su servicio no reciba ninguna otra forma de compensación que las indicadas oficialmente o exigidas por la ley; moralmente, al determinar cualquier remuneración, tiene en cuenta las condiciones objetivas del destinatario. </vt:lpstr>
      <vt:lpstr>Art. 9: El animador-formador-vocacional pone al otro no sólo ante sí mismo, sino que lo ayuda a confrontarse abiertamente con los grandes valores vocacionales de la vida humana y cristiana, asumiendo en la propuesta vocacional una actitud y un lenguaje adecuado al destinatario opuesto a cualquier forma de manipulación, ayudándolo/a explorar y expresar su proyecto de vida, reconociendo los pasos dados en esa dirección y los aspectos que aún faltan en su construcción personal según el designio de Dios.</vt:lpstr>
      <vt:lpstr>Art. 10: En su servicio, el animador-formador-vocacional adopta conductas no perjudiciales para las personas con las que trata profesionalmente, y no utiliza su función y sus herramientas profesionales para asegurar a sí mismo o a otros cualquier ventaja indebida; su acción es transparente y abierta.  i. En el momento inicial de cualquier relación de ayuda, proporciona al individuo, al grupo, a la institución o comunidad, ya sean usuarios o responsables, la información sobre sus servicios de forma sencilla y comprensible, indicando sus finalidades y modalidades, en particular, su obligación de secreto y confidencialidad.  ii. En los casos de menores o personas confiadas al animador-formador-vocacional por la legislación civil, la formalización del servicio podrá requerir la elaboración de un consentimiento informado por parte de quien tenga la responsabilidad de la persona indicando el objeto, el método y el tiempo de la intervención.  iii. Con su servicio ayuda a que cada uno se conozca ante todo a sí mismo, sus propias actitudes e inclinaciones, el mundo del trabajo y las profesiones, permitiéndole elegir el proyecto de vida y, junto a los educadores, la mejor forma de hacerlo realidad.  iv. Cualquier comunicación de su trabajo a Instituciones o clientes interesados se realizará únicamente de acuerdo y con el consentimiento del sujeto; para los informes escritos de carácter evaluativo, excepto en el caso de solicitudes de la autoridad judicial, se acordarán con el sujeto, recordando que la escritura tiende a cristalizar, mientras que la relación de ayuda tiene como objetivo dinamizar y transformar la situación existente. </vt:lpstr>
      <vt:lpstr>Art. 11: El animador-formador-vocacional está estrictamente obligado al secreto profesional y a las normativas locales e internacionales en materia de privacidad y respeto a la fama e intimidad de las personas, por lo que en absoluto debe revelar información adquirida en razón de su relación educativo-formativa o sobre los servicios profesionales realizados o previstos, salvo en el caso de tener que dar testimonio, en presencia de consentimiento válido y demostrable del destinatario de su prestación. En todo caso, debe considerar seriamente la conveniencia de hacer uso de esta posibilidad, considerando primordial la protección del sujeto.  i. En el caso de colaboración profesional con otros sujetos igualmente obligados al secreto, solo podrá compartir la información estrictamente necesaria para el tipo de colaboración.  ii. En las comunicaciones científicas de su profesionalismo, debe salvaguardar siempre el anonimato del destinatario de su servicio.  iii. Sus notas, escritos o grabaciones - que deben contar siempre con el consentimiento del sujeto y/o de su responsable -, deben guardarse con medidas de seguridad y secreto y por períodos acordes con la trayectoria vocacional de la persona.  iv. En función del discernimiento comunitario o en el escrutinio de derecho no puede utilizar contenidos del foro interno.  v. El animador-formador vocacional debe garantizar la protección del derecho a la buena reputación y la confidencialidad de los destinatarios y colegas del sector.  vi. El animador-formador-vocacional estando en una posición de poder con respecto a la persona que se le confía, por el principio de justicia, está obligado a aplicar el principio de beneficencia y no maleficencia hacia el sujeto en situación de vulnerabilidad. </vt:lpstr>
      <vt:lpstr>Art. 12: Cesa la obligación del secreto profesional en los casos de menores con situaciones de maltrato, abuso, violencia, incitación al delito, uso de estupefacientes o sustancias psicotrópicas, explotación por terceros, el animador-formador-vocacional puede decidir intervenir para oponerse o denunciarlo aun cuando el menor consienta, etc. En el interés prevalente del menor, el animador-formador-vocacional asume su responsabilidad ante la ley, señala la situación a quien ejercita la potestad de padre o tutor y en caso de descuido o complicidad del mismo, a la autoridad competente. </vt:lpstr>
      <vt:lpstr>Art. 13: Su experiencia de alteridad hacia la persona ayudada coloca en primer lugar el bien y el desarrollo del otro, y vive un estilo relacional análogo al modelo de relaciones interpersonales que son fuente de vida en la vida cotidiana. Por tanto, asume las actitudes fundamentales de paternidad-maternidad, hermandad, amistad, formación y mediación respecto de los diversos círculos de relación del sujeto o del grupo, sin quedar jamás reducido a una sola de estas formas.  i. En toda circunstancia, evita la mezcla o promiscuidad entre su rol profesional y otros aspectos de su vida privada que puedan causar daño a sí mismo, a la otra persona o a la imagen social de su profesión.  ii. En caso de conflicto de intereses entre el sujeto y la institución en la que actúa el animador-formador-vocacional, se le exige precisar los términos de las responsabilidades mutuas y sus vínculos profesionales.  iii. En el caso de servicios a solicitud de un responsable distinto del destinatario de los mismos, se requiere que él aclare la naturaleza y finalidad de su intervención; en caso de conflicto, se le exige que proteja a la persona o grupo al que sirve con carácter prioritario. </vt:lpstr>
      <vt:lpstr> 2. La Institución    Art. 14: El animador-formador-vocacional actúa, según su estado de vida o vocación específica, en nombre y por cuenta de la comunidad a la que pertenece, en la comunión de la Iglesia católica. Es su deber conocer el "evangelio de la vocación", la Tradición eclesial fundamental en cuanto al cuidado de las vocaciones, las indicaciones y normas de la comunidad eclesial y los documentos magisteriales, especialmente los relativos a su campo de trabajo, y las orientaciones del ámbito institucional de su esfera de pertenencia inmediata.   Art. 15: El animador-formador vocacional sigue las disposiciones y directivas de los distintos niveles de responsabilidad y gobierno eclesial en el cuidado de las vocaciones: a nivel universal, la guía del Sumo Pontífice y de los Dicasterios Vaticanos interesados en el sector, especialmente las sugerencias e instrucciones de la Pontificia Sociedad Vocacional; a nivel continental, los Congresos continentales y las indicaciones de los órganos pertinentes; a nivel de la Iglesia particular, las organizaciones y reglamentos de las Oficinas Vocacionales Nacionales [y / o Regionales]; a nivel de la Iglesia local o diocesana, la voz del Obispo y Pastor diocesano, y las iniciativas del Centro Diocesano de Vocaciones); y a nivel territorial la colaboración, la sintonía y el diálogo con las organizaciones parroquiales).  </vt:lpstr>
      <vt:lpstr>Art. 16: El animador-formador-vocacional se interesa y se informa de las actividades de animación y gobierno eclesial de los distintos sectores pastorales, en los diferentes niveles antes indicados (ver Art. 15), con los cuales colabora su sector de pertenencia (en particular, cuida la relación con la pastoral familiar, la pastoral educativa, la pastoral catequética, la pastoral juvenil, que constituyen verdaderos espacios vitales de la pastoral vocacional).   Art. 17: La vocación animadora-formadora se mantiene sensible y abierta a las innovaciones y cambios institucionales en los diferentes niveles (ver art. 15) y las favorece y promueve concretamente a nivel de su responsabilidad.  </vt:lpstr>
      <vt:lpstr>3. Los colegas   Art. 18: El animador-formador-vocacional se esfuerza por alcanzar los objetivos del trabajo vocacional, actuando en sinergia, corresponsabilidad y armonía de intentos con sus colegas en las formas colegiales en las que interviene.   Art. 19: Inspirado en la ética de la responsabilidad, el animador-formador-vocacional sigue sus colegas o colaboradores, porque ellos son personas llamadas a realizarse, velando, según su ámbito de atribuciones y derechos, para que todos asuman y respeten este Código ético-deontológico, y al mismo tiempo evita comportamientos nocivos para la comunidad profesional. Particularmente:  i. Se abstiene de emitir juicios negativos en público sobre los colegas o sobre su formación, o su experiencia, o los resultados obtenidos como consecuencia de intervenciones profesionales, o en todo caso se abstiene de juicios que dañen su reputación.  ii. Tales juicios negativos son más graves si tienen como objetivo enmascarar la propia envidia por el bien de los demás o con el objetivo de desviar la atención de los destinatarios de dichos colegas.  iii. Si encuentra casos de incumplimiento de este Código ético-deontológico que puedan resultar perjudicantes para los destinatarios o para la profesión, deberá comunicarlo a las autoridades competentes en la forma prevista. </vt:lpstr>
      <vt:lpstr>Art. 20: El animador-formador-vocacional participa activamente y con su creatividad en la construcción del proyecto pastoral de la comunidad, contribuyendo con su mirada específica a la creación de una cultura encarnada de la vocación.   Art. 21: El animador-formador-vocacional junto con sus colegas constituye una comunidad profesional que, realizando las actividades de animación, promoción, formación, relación de ayuda, influencia sobre individuos o grupos, se percibe y se siente como una comunidad moral que se apoya, supervisa y estimula mutuamente para crecer. Compartir este código implica la voluntad de aceptar la supervisión de los compañeros y posiblemente de tomar medidas correctivas adecuadas a las dificultades existentes. </vt:lpstr>
      <vt:lpstr>4. Consigo mismo/a   Art. 22: El animador-formador vocacional es consciente de la enorme importancia de la autenticidad y la congruencia personal en el ejercicio de su profesionalidad y de animar-formar con lo que es, incluso antes de lo que dice, ya que "el hombre contemporáneo escucha más a los testigos de buena gana que a los maestros, o si escucha a los maestros lo hace porque son testigos"; por eso cultiva personalmente la integridad, la acogida y la aceptación incondicional, la paciencia, la libertad, la serenidad y un fuerte espíritu de servicio y fraternidad. Hace una apuesta por el ejercicio de la ética del cuidado de sí mismo para anular, desde la forma en que él vive, los diversos flagelos que afligen a la sociedad.   Art. 23: El animador-formador vocacional está obligado a la tarea de ser siempre y en todo lugar "educador de la fe" y promotor de toda vocación, en cualquier contexto en el que se encuentre, y por ello se vale de dos elementos fundamentales de su ser, los dones personales y el arte cultivado.  </vt:lpstr>
      <vt:lpstr>Art. 24: Consciente del potencial de su influencia sobre muchas personas y grupos, el animador-formador-vocacional impone en su estilo de acción un auténtico liderazgo mediante la revelación de una "visión vocacional" de la vida, el desarrollo de la confianza de los demás a través de su "posicionamiento" de servicio y humildad, la propuesta y extensión de la "autoestima positiva" hacia sí mismo y hacia los demás.   Art. 25: En el ejercicio de su profesión, el animador-formador vocacional siempre demuestra respeto, comprensión y honestidad en la relación, evitando cualquier tipo de abuso o violencia contra las personas que le son encomendadas, cualquier violación dolosa de los códigos civil y penal, y cualquier tipo de abuso del cargo profesional.   Art. 26: El animador-formador-vocacional forma y cuida su identidad y sus competencias en diversos aspectos particulares: formación básica teológicoespiritual-pastoral, criterios pedagógicos para el acompañamiento personal / grupal y comunitario, la profundización de los elementos psicológicos de la experiencia profesional, los conocimientos y habilidades sociológicos y las ciencias de la planificación y la organización. </vt:lpstr>
      <vt:lpstr> 5. Profesión, animación-formación-vocacional   Art. 27: El animador-formador-vocacional cultiva su profesionalismo, lo ama y lo respeta en un esfuerzo constante por mejorar sus habilidades, la organización y la eficacia del servicio que se le confía. En su acción asume una mentalidad planificadora desde la realidad, generando continuidad y perfeccionamiento. Se empeña en documentar su trabajo para asegurar a sus sucesores la transmisión de las políticas y estrategias relacionadas con el proyecto que lo orienta. Verifica continuamente la conformidad de los servicios con las necesidades reales de los destinatarios. Aprende a acoger y posiblemente solicitar la supervisión profesional para promover instancias y oportunidades de una adecuada actualización y formación permanente.   Art. 28: Atento a la lógica de su profesión encaminada a dar vida y alegría a la experiencia de sus destinatarios, sus colegas y su ambiente, provoca la reflexión y discusión de las acciones o situaciones problemáticas o conflictivas sin asentarse pasivamente en lógicas desviadas, corruptas o perversas, comprometiéndose en cambio con el desarrollo y la renovación vocacional de la institución en la que trabaja.   Art. 29: En su formación se compromete a adquirir una "competencia integrada", es decir, el saber, el saber hacer y saber ser (competencias inmanentes); atención a los objetivos de su acción, al sujeto individual y al grupo de referencia (competencias dinámicas o relacionales); y meta-competencias (la visión-previsión, la tempestividad para aplicar las acciones justas en el momento adecuado, la familiaridad con la elaboración de los procesos de acompañamiento). Finalmente, se propone configurar su acción a partir de los criterios de este Código éticodeontológico de animador-formador-vocacional.  </vt:lpstr>
      <vt:lpstr>Presentazione standard di PowerPoint</vt:lpstr>
      <vt:lpstr>7. El territorio y el contexto social   Art. 31: La responsabilidad del animador-formador-vocacional hacia su campo de acción lo lleva a actuar para conocer el territorio, sus recursos, el contexto cultural y sus valores y a evaluar los recursos y la posibilidad concreta de construir una red de colaboración y apoyo vocacional.   Art. 32: El animador-formador-vocacional promueve las vocaciones, todas las vocaciones, necesariamente en comunión, porque alimenta y facilita su discernimiento y su fidelidad. Esto también implica una actitud de apertura y colaboración con otras fuerzas e instancias de servicio y ayuda a las vocaciones presentes en la zona.   Art. 33: Iglesia y espacios eclesiales – los grupos, las asociaciones, los movimientos, las comunidades parroquiales, la iglesia doméstica- forman parte de una red de contactos personales e institucionales, que asumen la tarea de descubrir y cultivar vocaciones de forma comunitaria y cooperativa. El animador-formador vocacional evita cualquier comportamiento o actitud individualista o separatista, en la convicción y respeto por la dimensión eclesial de su servicio. </vt:lpstr>
      <vt:lpstr>Art. 34: El animador-formador vocacional atento a la dimensión política de su servicio reconoce los valores y la llamada de sus destinatarios a la implicación en la vida de la comunidad, y les ayuda a desarrollar la conciencia de su responsabilidad y necesidad de que el mundo tenga una pasión política y cristiana ilustrada.   Art. 35: Se permite el uso de tecnologías para la comunicación a distancia con fines de información, formación o investigación, pero por los enormes riesgos para la confidencialidad y el secreto para la persona o incluso para la salvaguarda de la acción del mismo animador-formador-vocacional, no se permite el uso de estas herramientas con fines de discernimiento, acompañamiento, comentario, sugerencia o evaluación respecto a casos concretos.   Art. 36: El animador-formador-vocacional tiene el deber de difundir una cultura que respete los derechos personales, civiles y sociales de los ciudadanos, especialmente en contextos de mayor complejidad étnica y cultural, y que asegure la visión vocacional cristiana del mundo y de la vida. </vt:lpstr>
      <vt:lpstr>ETICA DE LA ANIMACIÓN-FORMACIÓN-VOCACIONAL</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Mario Oscar Llanos</dc:creator>
  <cp:keywords/>
  <dc:description/>
  <cp:lastModifiedBy/>
  <cp:revision>1</cp:revision>
  <dcterms:created xsi:type="dcterms:W3CDTF">2020-04-09T08:19:57Z</dcterms:created>
  <dcterms:modified xsi:type="dcterms:W3CDTF">2021-11-27T13:46:44Z</dcterms:modified>
  <cp:category/>
</cp:coreProperties>
</file>